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13"/>
  </p:notesMasterIdLst>
  <p:handoutMasterIdLst>
    <p:handoutMasterId r:id="rId14"/>
  </p:handoutMasterIdLst>
  <p:sldIdLst>
    <p:sldId id="2147482093" r:id="rId3"/>
    <p:sldId id="2145706955" r:id="rId4"/>
    <p:sldId id="2147308456" r:id="rId5"/>
    <p:sldId id="2147308469" r:id="rId6"/>
    <p:sldId id="2147308439" r:id="rId7"/>
    <p:sldId id="2145707001" r:id="rId8"/>
    <p:sldId id="257" r:id="rId9"/>
    <p:sldId id="2147482094" r:id="rId10"/>
    <p:sldId id="2147482095" r:id="rId11"/>
    <p:sldId id="258" r:id="rId12"/>
  </p:sldIdLst>
  <p:sldSz cx="12195175"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orient="horz" pos="3793">
          <p15:clr>
            <a:srgbClr val="A4A3A4"/>
          </p15:clr>
        </p15:guide>
        <p15:guide id="6" pos="303">
          <p15:clr>
            <a:srgbClr val="A4A3A4"/>
          </p15:clr>
        </p15:guide>
        <p15:guide id="7" pos="7379">
          <p15:clr>
            <a:srgbClr val="A4A3A4"/>
          </p15:clr>
        </p15:guide>
        <p15:guide id="9" orient="horz" pos="981" userDrawn="1">
          <p15:clr>
            <a:srgbClr val="A4A3A4"/>
          </p15:clr>
        </p15:guide>
        <p15:guide id="10"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na Virtanen"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B948"/>
    <a:srgbClr val="ECEDEF"/>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D5B06-91FA-4E7E-BD6A-B5A82469A65F}" v="12" dt="2025-11-26T17:06:40.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7" d="100"/>
          <a:sy n="77" d="100"/>
        </p:scale>
        <p:origin x="835" y="106"/>
      </p:cViewPr>
      <p:guideLst>
        <p:guide orient="horz" pos="2160"/>
        <p:guide orient="horz" pos="3793"/>
        <p:guide pos="303"/>
        <p:guide pos="7379"/>
        <p:guide orient="horz" pos="981"/>
        <p:guide pos="3841"/>
      </p:guideLst>
    </p:cSldViewPr>
  </p:slideViewPr>
  <p:notesTextViewPr>
    <p:cViewPr>
      <p:scale>
        <a:sx n="100" d="100"/>
        <a:sy n="100" d="100"/>
      </p:scale>
      <p:origin x="0" y="0"/>
    </p:cViewPr>
  </p:notesTextViewPr>
  <p:notesViewPr>
    <p:cSldViewPr>
      <p:cViewPr varScale="1">
        <p:scale>
          <a:sx n="79" d="100"/>
          <a:sy n="79" d="100"/>
        </p:scale>
        <p:origin x="340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commentAuthors" Target="commentAuthors.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Baldovino" userId="58738535-ea4a-4d86-a6d8-05bdd6cc4e17" providerId="ADAL" clId="{FC2CEF03-904F-4E94-9173-9DF311D0899D}"/>
    <pc:docChg chg="undo custSel addSld delSld modSld">
      <pc:chgData name="Cristian Baldovino" userId="58738535-ea4a-4d86-a6d8-05bdd6cc4e17" providerId="ADAL" clId="{FC2CEF03-904F-4E94-9173-9DF311D0899D}" dt="2025-11-27T13:18:51.920" v="1273" actId="729"/>
      <pc:docMkLst>
        <pc:docMk/>
      </pc:docMkLst>
      <pc:sldChg chg="add">
        <pc:chgData name="Cristian Baldovino" userId="58738535-ea4a-4d86-a6d8-05bdd6cc4e17" providerId="ADAL" clId="{FC2CEF03-904F-4E94-9173-9DF311D0899D}" dt="2025-11-26T16:51:14.421" v="1043"/>
        <pc:sldMkLst>
          <pc:docMk/>
          <pc:sldMk cId="2622412531" sldId="257"/>
        </pc:sldMkLst>
      </pc:sldChg>
      <pc:sldChg chg="del">
        <pc:chgData name="Cristian Baldovino" userId="58738535-ea4a-4d86-a6d8-05bdd6cc4e17" providerId="ADAL" clId="{FC2CEF03-904F-4E94-9173-9DF311D0899D}" dt="2025-11-26T16:47:40.502" v="1041" actId="47"/>
        <pc:sldMkLst>
          <pc:docMk/>
          <pc:sldMk cId="746363687" sldId="2142533375"/>
        </pc:sldMkLst>
      </pc:sldChg>
      <pc:sldChg chg="add">
        <pc:chgData name="Cristian Baldovino" userId="58738535-ea4a-4d86-a6d8-05bdd6cc4e17" providerId="ADAL" clId="{FC2CEF03-904F-4E94-9173-9DF311D0899D}" dt="2025-11-26T16:47:30.584" v="1040"/>
        <pc:sldMkLst>
          <pc:docMk/>
          <pc:sldMk cId="3836010543" sldId="2145706955"/>
        </pc:sldMkLst>
      </pc:sldChg>
      <pc:sldChg chg="add">
        <pc:chgData name="Cristian Baldovino" userId="58738535-ea4a-4d86-a6d8-05bdd6cc4e17" providerId="ADAL" clId="{FC2CEF03-904F-4E94-9173-9DF311D0899D}" dt="2025-11-26T16:48:51.830" v="1042"/>
        <pc:sldMkLst>
          <pc:docMk/>
          <pc:sldMk cId="3620390027" sldId="2145707001"/>
        </pc:sldMkLst>
      </pc:sldChg>
      <pc:sldChg chg="add mod modShow">
        <pc:chgData name="Cristian Baldovino" userId="58738535-ea4a-4d86-a6d8-05bdd6cc4e17" providerId="ADAL" clId="{FC2CEF03-904F-4E94-9173-9DF311D0899D}" dt="2025-11-27T13:18:51.920" v="1273" actId="729"/>
        <pc:sldMkLst>
          <pc:docMk/>
          <pc:sldMk cId="1812946396" sldId="2147308439"/>
        </pc:sldMkLst>
      </pc:sldChg>
      <pc:sldChg chg="add">
        <pc:chgData name="Cristian Baldovino" userId="58738535-ea4a-4d86-a6d8-05bdd6cc4e17" providerId="ADAL" clId="{FC2CEF03-904F-4E94-9173-9DF311D0899D}" dt="2025-11-26T16:47:30.584" v="1040"/>
        <pc:sldMkLst>
          <pc:docMk/>
          <pc:sldMk cId="907902892" sldId="2147308456"/>
        </pc:sldMkLst>
      </pc:sldChg>
      <pc:sldChg chg="add">
        <pc:chgData name="Cristian Baldovino" userId="58738535-ea4a-4d86-a6d8-05bdd6cc4e17" providerId="ADAL" clId="{FC2CEF03-904F-4E94-9173-9DF311D0899D}" dt="2025-11-26T16:47:30.584" v="1040"/>
        <pc:sldMkLst>
          <pc:docMk/>
          <pc:sldMk cId="824615527" sldId="2147308469"/>
        </pc:sldMkLst>
      </pc:sldChg>
      <pc:sldChg chg="addSp delSp modSp mod">
        <pc:chgData name="Cristian Baldovino" userId="58738535-ea4a-4d86-a6d8-05bdd6cc4e17" providerId="ADAL" clId="{FC2CEF03-904F-4E94-9173-9DF311D0899D}" dt="2025-11-27T10:59:05.517" v="1272" actId="20577"/>
        <pc:sldMkLst>
          <pc:docMk/>
          <pc:sldMk cId="2575126636" sldId="2147482093"/>
        </pc:sldMkLst>
        <pc:spChg chg="mod">
          <ac:chgData name="Cristian Baldovino" userId="58738535-ea4a-4d86-a6d8-05bdd6cc4e17" providerId="ADAL" clId="{FC2CEF03-904F-4E94-9173-9DF311D0899D}" dt="2025-11-27T10:59:05.517" v="1272" actId="20577"/>
          <ac:spMkLst>
            <pc:docMk/>
            <pc:sldMk cId="2575126636" sldId="2147482093"/>
            <ac:spMk id="2" creationId="{E074B602-58B2-93A8-5559-7CC524A3B8DE}"/>
          </ac:spMkLst>
        </pc:spChg>
        <pc:spChg chg="add del mod">
          <ac:chgData name="Cristian Baldovino" userId="58738535-ea4a-4d86-a6d8-05bdd6cc4e17" providerId="ADAL" clId="{FC2CEF03-904F-4E94-9173-9DF311D0899D}" dt="2025-11-26T16:53:15.882" v="1046" actId="478"/>
          <ac:spMkLst>
            <pc:docMk/>
            <pc:sldMk cId="2575126636" sldId="2147482093"/>
            <ac:spMk id="5" creationId="{FA2FF1CA-E53C-BB04-6B05-A67D3D375269}"/>
          </ac:spMkLst>
        </pc:spChg>
      </pc:sldChg>
      <pc:sldChg chg="addSp delSp modSp mod">
        <pc:chgData name="Cristian Baldovino" userId="58738535-ea4a-4d86-a6d8-05bdd6cc4e17" providerId="ADAL" clId="{FC2CEF03-904F-4E94-9173-9DF311D0899D}" dt="2025-11-26T17:07:32.703" v="1237" actId="1076"/>
        <pc:sldMkLst>
          <pc:docMk/>
          <pc:sldMk cId="585820914" sldId="2147482094"/>
        </pc:sldMkLst>
        <pc:spChg chg="mod">
          <ac:chgData name="Cristian Baldovino" userId="58738535-ea4a-4d86-a6d8-05bdd6cc4e17" providerId="ADAL" clId="{FC2CEF03-904F-4E94-9173-9DF311D0899D}" dt="2025-11-24T22:41:32.247" v="84" actId="20577"/>
          <ac:spMkLst>
            <pc:docMk/>
            <pc:sldMk cId="585820914" sldId="2147482094"/>
            <ac:spMk id="2" creationId="{AE0CE267-C2A8-C8C4-A8D7-AB4B69073A2B}"/>
          </ac:spMkLst>
        </pc:spChg>
        <pc:spChg chg="del mod">
          <ac:chgData name="Cristian Baldovino" userId="58738535-ea4a-4d86-a6d8-05bdd6cc4e17" providerId="ADAL" clId="{FC2CEF03-904F-4E94-9173-9DF311D0899D}" dt="2025-11-26T17:01:48.322" v="1205" actId="478"/>
          <ac:spMkLst>
            <pc:docMk/>
            <pc:sldMk cId="585820914" sldId="2147482094"/>
            <ac:spMk id="4" creationId="{0E989D0F-6F8B-31D4-8A72-5660C2D1C7A3}"/>
          </ac:spMkLst>
        </pc:spChg>
        <pc:spChg chg="del mod">
          <ac:chgData name="Cristian Baldovino" userId="58738535-ea4a-4d86-a6d8-05bdd6cc4e17" providerId="ADAL" clId="{FC2CEF03-904F-4E94-9173-9DF311D0899D}" dt="2025-11-26T17:02:41.926" v="1213" actId="478"/>
          <ac:spMkLst>
            <pc:docMk/>
            <pc:sldMk cId="585820914" sldId="2147482094"/>
            <ac:spMk id="7" creationId="{8F00499E-E213-B11F-E46B-A6D174759D7C}"/>
          </ac:spMkLst>
        </pc:spChg>
        <pc:spChg chg="add del mod">
          <ac:chgData name="Cristian Baldovino" userId="58738535-ea4a-4d86-a6d8-05bdd6cc4e17" providerId="ADAL" clId="{FC2CEF03-904F-4E94-9173-9DF311D0899D}" dt="2025-11-26T17:06:46.016" v="1227" actId="478"/>
          <ac:spMkLst>
            <pc:docMk/>
            <pc:sldMk cId="585820914" sldId="2147482094"/>
            <ac:spMk id="8" creationId="{2A8D0907-ED22-41B5-1231-844D727A6E57}"/>
          </ac:spMkLst>
        </pc:spChg>
        <pc:spChg chg="add mod">
          <ac:chgData name="Cristian Baldovino" userId="58738535-ea4a-4d86-a6d8-05bdd6cc4e17" providerId="ADAL" clId="{FC2CEF03-904F-4E94-9173-9DF311D0899D}" dt="2025-11-26T17:07:26.162" v="1234" actId="1076"/>
          <ac:spMkLst>
            <pc:docMk/>
            <pc:sldMk cId="585820914" sldId="2147482094"/>
            <ac:spMk id="14" creationId="{EB938F6C-28E3-1DA9-3112-76D2E5A14B77}"/>
          </ac:spMkLst>
        </pc:spChg>
        <pc:spChg chg="add del mod">
          <ac:chgData name="Cristian Baldovino" userId="58738535-ea4a-4d86-a6d8-05bdd6cc4e17" providerId="ADAL" clId="{FC2CEF03-904F-4E94-9173-9DF311D0899D}" dt="2025-11-26T17:01:53.368" v="1206" actId="478"/>
          <ac:spMkLst>
            <pc:docMk/>
            <pc:sldMk cId="585820914" sldId="2147482094"/>
            <ac:spMk id="16" creationId="{89D06479-3AD5-D1EC-2BA6-07DEE9BA1DBB}"/>
          </ac:spMkLst>
        </pc:spChg>
        <pc:spChg chg="add mod">
          <ac:chgData name="Cristian Baldovino" userId="58738535-ea4a-4d86-a6d8-05bdd6cc4e17" providerId="ADAL" clId="{FC2CEF03-904F-4E94-9173-9DF311D0899D}" dt="2025-11-26T17:06:01.406" v="1219" actId="14861"/>
          <ac:spMkLst>
            <pc:docMk/>
            <pc:sldMk cId="585820914" sldId="2147482094"/>
            <ac:spMk id="17" creationId="{EAD932B8-3F37-AC05-C3A0-C2B6392BC355}"/>
          </ac:spMkLst>
        </pc:spChg>
        <pc:spChg chg="add mod">
          <ac:chgData name="Cristian Baldovino" userId="58738535-ea4a-4d86-a6d8-05bdd6cc4e17" providerId="ADAL" clId="{FC2CEF03-904F-4E94-9173-9DF311D0899D}" dt="2025-11-26T17:07:22.670" v="1233" actId="1076"/>
          <ac:spMkLst>
            <pc:docMk/>
            <pc:sldMk cId="585820914" sldId="2147482094"/>
            <ac:spMk id="18" creationId="{52CFFCE7-F191-20AF-756E-E0DC30BA780E}"/>
          </ac:spMkLst>
        </pc:spChg>
        <pc:picChg chg="add mod modCrop">
          <ac:chgData name="Cristian Baldovino" userId="58738535-ea4a-4d86-a6d8-05bdd6cc4e17" providerId="ADAL" clId="{FC2CEF03-904F-4E94-9173-9DF311D0899D}" dt="2025-11-26T16:45:28.015" v="1030" actId="1076"/>
          <ac:picMkLst>
            <pc:docMk/>
            <pc:sldMk cId="585820914" sldId="2147482094"/>
            <ac:picMk id="6" creationId="{B946CC3E-A707-73C9-5720-382CAE704F62}"/>
          </ac:picMkLst>
        </pc:picChg>
        <pc:picChg chg="add del mod">
          <ac:chgData name="Cristian Baldovino" userId="58738535-ea4a-4d86-a6d8-05bdd6cc4e17" providerId="ADAL" clId="{FC2CEF03-904F-4E94-9173-9DF311D0899D}" dt="2025-11-26T16:26:46.022" v="812" actId="478"/>
          <ac:picMkLst>
            <pc:docMk/>
            <pc:sldMk cId="585820914" sldId="2147482094"/>
            <ac:picMk id="9" creationId="{6E233AFF-DD84-17AD-4566-346B8D1190BB}"/>
          </ac:picMkLst>
        </pc:picChg>
        <pc:picChg chg="add mod">
          <ac:chgData name="Cristian Baldovino" userId="58738535-ea4a-4d86-a6d8-05bdd6cc4e17" providerId="ADAL" clId="{FC2CEF03-904F-4E94-9173-9DF311D0899D}" dt="2025-11-26T17:07:32.703" v="1237" actId="1076"/>
          <ac:picMkLst>
            <pc:docMk/>
            <pc:sldMk cId="585820914" sldId="2147482094"/>
            <ac:picMk id="11" creationId="{AA974837-34A7-6547-7567-C6DAC9E9F5F4}"/>
          </ac:picMkLst>
        </pc:picChg>
        <pc:picChg chg="add mod">
          <ac:chgData name="Cristian Baldovino" userId="58738535-ea4a-4d86-a6d8-05bdd6cc4e17" providerId="ADAL" clId="{FC2CEF03-904F-4E94-9173-9DF311D0899D}" dt="2025-11-26T16:46:26.767" v="1039" actId="1076"/>
          <ac:picMkLst>
            <pc:docMk/>
            <pc:sldMk cId="585820914" sldId="2147482094"/>
            <ac:picMk id="13" creationId="{B91DFE64-F6B3-448F-A61B-D4C0390B1A02}"/>
          </ac:picMkLst>
        </pc:picChg>
      </pc:sldChg>
      <pc:sldChg chg="addSp delSp modSp new mod modClrScheme chgLayout">
        <pc:chgData name="Cristian Baldovino" userId="58738535-ea4a-4d86-a6d8-05bdd6cc4e17" providerId="ADAL" clId="{FC2CEF03-904F-4E94-9173-9DF311D0899D}" dt="2025-11-26T16:59:11.147" v="1135" actId="26606"/>
        <pc:sldMkLst>
          <pc:docMk/>
          <pc:sldMk cId="4106829928" sldId="2147482095"/>
        </pc:sldMkLst>
        <pc:spChg chg="del">
          <ac:chgData name="Cristian Baldovino" userId="58738535-ea4a-4d86-a6d8-05bdd6cc4e17" providerId="ADAL" clId="{FC2CEF03-904F-4E94-9173-9DF311D0899D}" dt="2025-11-26T16:57:59.614" v="1113" actId="22"/>
          <ac:spMkLst>
            <pc:docMk/>
            <pc:sldMk cId="4106829928" sldId="2147482095"/>
            <ac:spMk id="2" creationId="{4F83D817-C5C2-4447-D035-6A412469A831}"/>
          </ac:spMkLst>
        </pc:spChg>
        <pc:spChg chg="add del">
          <ac:chgData name="Cristian Baldovino" userId="58738535-ea4a-4d86-a6d8-05bdd6cc4e17" providerId="ADAL" clId="{FC2CEF03-904F-4E94-9173-9DF311D0899D}" dt="2025-11-26T16:59:11.147" v="1135" actId="26606"/>
          <ac:spMkLst>
            <pc:docMk/>
            <pc:sldMk cId="4106829928" sldId="2147482095"/>
            <ac:spMk id="3" creationId="{EBE53FF2-853C-9D2F-E8D2-02F25DC3B824}"/>
          </ac:spMkLst>
        </pc:spChg>
        <pc:spChg chg="add del">
          <ac:chgData name="Cristian Baldovino" userId="58738535-ea4a-4d86-a6d8-05bdd6cc4e17" providerId="ADAL" clId="{FC2CEF03-904F-4E94-9173-9DF311D0899D}" dt="2025-11-26T16:59:11.147" v="1135" actId="26606"/>
          <ac:spMkLst>
            <pc:docMk/>
            <pc:sldMk cId="4106829928" sldId="2147482095"/>
            <ac:spMk id="4" creationId="{32C79443-EABB-766E-E4C9-7F0EE4B3A83D}"/>
          </ac:spMkLst>
        </pc:spChg>
        <pc:spChg chg="mod ord">
          <ac:chgData name="Cristian Baldovino" userId="58738535-ea4a-4d86-a6d8-05bdd6cc4e17" providerId="ADAL" clId="{FC2CEF03-904F-4E94-9173-9DF311D0899D}" dt="2025-11-26T16:59:11.147" v="1135" actId="26606"/>
          <ac:spMkLst>
            <pc:docMk/>
            <pc:sldMk cId="4106829928" sldId="2147482095"/>
            <ac:spMk id="5" creationId="{E0A587E1-AB95-399B-97FF-ED9F5B7D9967}"/>
          </ac:spMkLst>
        </pc:spChg>
        <pc:spChg chg="del">
          <ac:chgData name="Cristian Baldovino" userId="58738535-ea4a-4d86-a6d8-05bdd6cc4e17" providerId="ADAL" clId="{FC2CEF03-904F-4E94-9173-9DF311D0899D}" dt="2025-11-26T16:54:11.353" v="1103" actId="478"/>
          <ac:spMkLst>
            <pc:docMk/>
            <pc:sldMk cId="4106829928" sldId="2147482095"/>
            <ac:spMk id="6" creationId="{447DE0E7-0401-7CC1-B6B9-AFD293FFC0F6}"/>
          </ac:spMkLst>
        </pc:spChg>
        <pc:spChg chg="add del mod">
          <ac:chgData name="Cristian Baldovino" userId="58738535-ea4a-4d86-a6d8-05bdd6cc4e17" providerId="ADAL" clId="{FC2CEF03-904F-4E94-9173-9DF311D0899D}" dt="2025-11-26T16:58:23.087" v="1117" actId="478"/>
          <ac:spMkLst>
            <pc:docMk/>
            <pc:sldMk cId="4106829928" sldId="2147482095"/>
            <ac:spMk id="10" creationId="{532CFE0D-2801-11AB-77C6-D92B4E728E36}"/>
          </ac:spMkLst>
        </pc:spChg>
        <pc:spChg chg="add del mod">
          <ac:chgData name="Cristian Baldovino" userId="58738535-ea4a-4d86-a6d8-05bdd6cc4e17" providerId="ADAL" clId="{FC2CEF03-904F-4E94-9173-9DF311D0899D}" dt="2025-11-26T16:59:11.147" v="1135" actId="26606"/>
          <ac:spMkLst>
            <pc:docMk/>
            <pc:sldMk cId="4106829928" sldId="2147482095"/>
            <ac:spMk id="17" creationId="{D09CE362-EED7-1E9C-6C9D-5DF50670D58A}"/>
          </ac:spMkLst>
        </pc:spChg>
        <pc:spChg chg="add del mod">
          <ac:chgData name="Cristian Baldovino" userId="58738535-ea4a-4d86-a6d8-05bdd6cc4e17" providerId="ADAL" clId="{FC2CEF03-904F-4E94-9173-9DF311D0899D}" dt="2025-11-26T16:59:11.147" v="1135" actId="26606"/>
          <ac:spMkLst>
            <pc:docMk/>
            <pc:sldMk cId="4106829928" sldId="2147482095"/>
            <ac:spMk id="19" creationId="{1B443F38-BDFE-0A93-33CA-839FEC3E6475}"/>
          </ac:spMkLst>
        </pc:spChg>
        <pc:spChg chg="add del mod">
          <ac:chgData name="Cristian Baldovino" userId="58738535-ea4a-4d86-a6d8-05bdd6cc4e17" providerId="ADAL" clId="{FC2CEF03-904F-4E94-9173-9DF311D0899D}" dt="2025-11-26T16:59:11.147" v="1135" actId="26606"/>
          <ac:spMkLst>
            <pc:docMk/>
            <pc:sldMk cId="4106829928" sldId="2147482095"/>
            <ac:spMk id="21" creationId="{4EF12962-8419-9DA4-75C9-5E08A99A5A7F}"/>
          </ac:spMkLst>
        </pc:spChg>
        <pc:picChg chg="add del mod ord">
          <ac:chgData name="Cristian Baldovino" userId="58738535-ea4a-4d86-a6d8-05bdd6cc4e17" providerId="ADAL" clId="{FC2CEF03-904F-4E94-9173-9DF311D0899D}" dt="2025-11-26T16:58:12.337" v="1116" actId="478"/>
          <ac:picMkLst>
            <pc:docMk/>
            <pc:sldMk cId="4106829928" sldId="2147482095"/>
            <ac:picMk id="8" creationId="{030F25A9-7A1B-B001-AC63-D27B9AEA3671}"/>
          </ac:picMkLst>
        </pc:picChg>
        <pc:picChg chg="add mod">
          <ac:chgData name="Cristian Baldovino" userId="58738535-ea4a-4d86-a6d8-05bdd6cc4e17" providerId="ADAL" clId="{FC2CEF03-904F-4E94-9173-9DF311D0899D}" dt="2025-11-26T16:59:11.147" v="1135" actId="26606"/>
          <ac:picMkLst>
            <pc:docMk/>
            <pc:sldMk cId="4106829928" sldId="2147482095"/>
            <ac:picMk id="12" creationId="{A0710B34-1497-9801-61DA-3DD1C8B7DA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999E7-CA51-4AFA-8EAE-BA527D94DCC7}"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5CA249A9-87F1-4D2C-A076-F3484B3C7959}">
      <dgm:prSet phldrT="[Text]"/>
      <dgm:spPr/>
      <dgm:t>
        <a:bodyPr/>
        <a:lstStyle/>
        <a:p>
          <a:r>
            <a:rPr lang="en-US" b="1"/>
            <a:t>MWO Workshop &amp; Audit</a:t>
          </a:r>
        </a:p>
      </dgm:t>
    </dgm:pt>
    <dgm:pt modelId="{4292FF81-853F-44D2-BECF-4D73E37BF522}" type="parTrans" cxnId="{DF5F14F2-06C5-4597-B415-3A71374DC637}">
      <dgm:prSet/>
      <dgm:spPr/>
      <dgm:t>
        <a:bodyPr/>
        <a:lstStyle/>
        <a:p>
          <a:endParaRPr lang="en-US"/>
        </a:p>
      </dgm:t>
    </dgm:pt>
    <dgm:pt modelId="{B2C3EB1F-10D0-41EF-9383-53F43A5CA391}" type="sibTrans" cxnId="{DF5F14F2-06C5-4597-B415-3A71374DC637}">
      <dgm:prSet/>
      <dgm:spPr/>
      <dgm:t>
        <a:bodyPr/>
        <a:lstStyle/>
        <a:p>
          <a:endParaRPr lang="en-US"/>
        </a:p>
      </dgm:t>
    </dgm:pt>
    <dgm:pt modelId="{372D910D-95F9-4AB3-938A-C92FCC8B60A2}">
      <dgm:prSet phldrT="[Text]"/>
      <dgm:spPr/>
      <dgm:t>
        <a:bodyPr/>
        <a:lstStyle/>
        <a:p>
          <a:r>
            <a:rPr lang="en-US"/>
            <a:t>Assess readiness for change</a:t>
          </a:r>
        </a:p>
      </dgm:t>
    </dgm:pt>
    <dgm:pt modelId="{B8FCFD77-8A70-469D-9F3D-D34434D4045D}" type="parTrans" cxnId="{FE7AFC0A-026A-475B-ACEE-109962EEA59B}">
      <dgm:prSet/>
      <dgm:spPr/>
      <dgm:t>
        <a:bodyPr/>
        <a:lstStyle/>
        <a:p>
          <a:endParaRPr lang="en-US"/>
        </a:p>
      </dgm:t>
    </dgm:pt>
    <dgm:pt modelId="{06507522-F42B-4834-8CE4-D00F64BB6863}" type="sibTrans" cxnId="{FE7AFC0A-026A-475B-ACEE-109962EEA59B}">
      <dgm:prSet/>
      <dgm:spPr/>
      <dgm:t>
        <a:bodyPr/>
        <a:lstStyle/>
        <a:p>
          <a:endParaRPr lang="en-US"/>
        </a:p>
      </dgm:t>
    </dgm:pt>
    <dgm:pt modelId="{4EBFAE4C-0035-4581-B37C-16AF9C1A7740}">
      <dgm:prSet phldrT="[Text]"/>
      <dgm:spPr/>
      <dgm:t>
        <a:bodyPr/>
        <a:lstStyle/>
        <a:p>
          <a:r>
            <a:rPr lang="en-US" b="1"/>
            <a:t>MWO Solution Design</a:t>
          </a:r>
        </a:p>
      </dgm:t>
    </dgm:pt>
    <dgm:pt modelId="{B9A077F3-12BC-4B59-BBDC-B5A3341637A5}" type="parTrans" cxnId="{F4851B6E-A43D-4C9F-93F4-936A118B068D}">
      <dgm:prSet/>
      <dgm:spPr/>
      <dgm:t>
        <a:bodyPr/>
        <a:lstStyle/>
        <a:p>
          <a:endParaRPr lang="en-US"/>
        </a:p>
      </dgm:t>
    </dgm:pt>
    <dgm:pt modelId="{079010FB-8D49-413A-8A94-9D267D19AF45}" type="sibTrans" cxnId="{F4851B6E-A43D-4C9F-93F4-936A118B068D}">
      <dgm:prSet/>
      <dgm:spPr/>
      <dgm:t>
        <a:bodyPr/>
        <a:lstStyle/>
        <a:p>
          <a:endParaRPr lang="en-US"/>
        </a:p>
      </dgm:t>
    </dgm:pt>
    <dgm:pt modelId="{D2EAFFA9-5108-4A2D-8A72-93E271FE532B}">
      <dgm:prSet phldrT="[Text]"/>
      <dgm:spPr/>
      <dgm:t>
        <a:bodyPr/>
        <a:lstStyle/>
        <a:p>
          <a:r>
            <a:rPr lang="en-US"/>
            <a:t>Plan and communicate new roles and WoW</a:t>
          </a:r>
        </a:p>
      </dgm:t>
    </dgm:pt>
    <dgm:pt modelId="{E52A63FD-AF06-414A-B74D-D8380EEF75A7}" type="parTrans" cxnId="{1D933406-5B6D-4324-8C8C-F08900FE2900}">
      <dgm:prSet/>
      <dgm:spPr/>
      <dgm:t>
        <a:bodyPr/>
        <a:lstStyle/>
        <a:p>
          <a:endParaRPr lang="en-US"/>
        </a:p>
      </dgm:t>
    </dgm:pt>
    <dgm:pt modelId="{BC304274-1F9F-423C-9239-32DED803BE01}" type="sibTrans" cxnId="{1D933406-5B6D-4324-8C8C-F08900FE2900}">
      <dgm:prSet/>
      <dgm:spPr/>
      <dgm:t>
        <a:bodyPr/>
        <a:lstStyle/>
        <a:p>
          <a:endParaRPr lang="en-US"/>
        </a:p>
      </dgm:t>
    </dgm:pt>
    <dgm:pt modelId="{63382B95-6B7B-4C4E-849F-A4685FCBC44B}">
      <dgm:prSet phldrT="[Text]"/>
      <dgm:spPr/>
      <dgm:t>
        <a:bodyPr/>
        <a:lstStyle/>
        <a:p>
          <a:r>
            <a:rPr lang="en-US" b="1"/>
            <a:t>MWO Testing &amp; Training </a:t>
          </a:r>
        </a:p>
      </dgm:t>
    </dgm:pt>
    <dgm:pt modelId="{CFD4E26D-EA46-4C2F-95DF-384922118821}" type="parTrans" cxnId="{779EBBD8-3871-4725-B079-81877F82242D}">
      <dgm:prSet/>
      <dgm:spPr/>
      <dgm:t>
        <a:bodyPr/>
        <a:lstStyle/>
        <a:p>
          <a:endParaRPr lang="en-US"/>
        </a:p>
      </dgm:t>
    </dgm:pt>
    <dgm:pt modelId="{2120EE0B-2ACE-4388-A02C-4E756F23DB53}" type="sibTrans" cxnId="{779EBBD8-3871-4725-B079-81877F82242D}">
      <dgm:prSet/>
      <dgm:spPr/>
      <dgm:t>
        <a:bodyPr/>
        <a:lstStyle/>
        <a:p>
          <a:endParaRPr lang="en-US"/>
        </a:p>
      </dgm:t>
    </dgm:pt>
    <dgm:pt modelId="{092EB9CC-8CED-4A02-8E84-A9C77729F2D1}">
      <dgm:prSet phldrT="[Text]"/>
      <dgm:spPr/>
      <dgm:t>
        <a:bodyPr/>
        <a:lstStyle/>
        <a:p>
          <a:r>
            <a:rPr lang="en-US"/>
            <a:t>Test solution together</a:t>
          </a:r>
        </a:p>
      </dgm:t>
    </dgm:pt>
    <dgm:pt modelId="{3DBD416F-C02A-4559-A2E5-11F666B32BE0}" type="parTrans" cxnId="{9D048AF5-03AE-41AC-9ECF-0E7D57890649}">
      <dgm:prSet/>
      <dgm:spPr/>
      <dgm:t>
        <a:bodyPr/>
        <a:lstStyle/>
        <a:p>
          <a:endParaRPr lang="en-US"/>
        </a:p>
      </dgm:t>
    </dgm:pt>
    <dgm:pt modelId="{E01D8A83-EA7D-4A05-AF7D-184469B3F440}" type="sibTrans" cxnId="{9D048AF5-03AE-41AC-9ECF-0E7D57890649}">
      <dgm:prSet/>
      <dgm:spPr/>
      <dgm:t>
        <a:bodyPr/>
        <a:lstStyle/>
        <a:p>
          <a:endParaRPr lang="en-US"/>
        </a:p>
      </dgm:t>
    </dgm:pt>
    <dgm:pt modelId="{1BA3D013-C462-4800-9BE3-C2C9B673FCE8}">
      <dgm:prSet phldrT="[Text]"/>
      <dgm:spPr/>
      <dgm:t>
        <a:bodyPr/>
        <a:lstStyle/>
        <a:p>
          <a:r>
            <a:rPr lang="en-US"/>
            <a:t>Train users by role and get feedback</a:t>
          </a:r>
        </a:p>
      </dgm:t>
    </dgm:pt>
    <dgm:pt modelId="{A9833B99-72D7-43E6-8EE5-67A6210BBD4D}" type="parTrans" cxnId="{1CD08796-C940-437D-BE1F-FA27348D58CB}">
      <dgm:prSet/>
      <dgm:spPr/>
      <dgm:t>
        <a:bodyPr/>
        <a:lstStyle/>
        <a:p>
          <a:endParaRPr lang="en-US"/>
        </a:p>
      </dgm:t>
    </dgm:pt>
    <dgm:pt modelId="{96D8CE32-C53A-4442-94A0-B150622B3FA8}" type="sibTrans" cxnId="{1CD08796-C940-437D-BE1F-FA27348D58CB}">
      <dgm:prSet/>
      <dgm:spPr/>
      <dgm:t>
        <a:bodyPr/>
        <a:lstStyle/>
        <a:p>
          <a:endParaRPr lang="en-US"/>
        </a:p>
      </dgm:t>
    </dgm:pt>
    <dgm:pt modelId="{5FC6871F-9219-4E9E-B0E6-7BD7AE4CBEC6}">
      <dgm:prSet/>
      <dgm:spPr/>
      <dgm:t>
        <a:bodyPr/>
        <a:lstStyle/>
        <a:p>
          <a:r>
            <a:rPr lang="en-US" b="1"/>
            <a:t>MWO Utilization &amp; Tuning</a:t>
          </a:r>
        </a:p>
        <a:p>
          <a:r>
            <a:rPr lang="en-US" b="0"/>
            <a:t>(3 months)</a:t>
          </a:r>
        </a:p>
      </dgm:t>
    </dgm:pt>
    <dgm:pt modelId="{5C6F3346-94D2-4AAC-8CAB-549EE6B61EE6}" type="parTrans" cxnId="{DC3975A7-1518-4C0A-B960-956CA5E083A0}">
      <dgm:prSet/>
      <dgm:spPr/>
      <dgm:t>
        <a:bodyPr/>
        <a:lstStyle/>
        <a:p>
          <a:endParaRPr lang="en-US"/>
        </a:p>
      </dgm:t>
    </dgm:pt>
    <dgm:pt modelId="{CDAE493A-6F95-47D2-AB84-79B2B83EF506}" type="sibTrans" cxnId="{DC3975A7-1518-4C0A-B960-956CA5E083A0}">
      <dgm:prSet/>
      <dgm:spPr/>
      <dgm:t>
        <a:bodyPr/>
        <a:lstStyle/>
        <a:p>
          <a:endParaRPr lang="en-US"/>
        </a:p>
      </dgm:t>
    </dgm:pt>
    <dgm:pt modelId="{C987CA71-D82C-4455-BB6F-6DA5BB025B91}">
      <dgm:prSet/>
      <dgm:spPr/>
      <dgm:t>
        <a:bodyPr/>
        <a:lstStyle/>
        <a:p>
          <a:r>
            <a:rPr lang="en-US" b="1"/>
            <a:t>MWO Service &amp; Support</a:t>
          </a:r>
        </a:p>
      </dgm:t>
    </dgm:pt>
    <dgm:pt modelId="{ACF620E4-FBEC-445E-89BC-BF76F650D011}" type="parTrans" cxnId="{9A02DAC1-1C05-4DA5-AE62-44435A70FB67}">
      <dgm:prSet/>
      <dgm:spPr/>
      <dgm:t>
        <a:bodyPr/>
        <a:lstStyle/>
        <a:p>
          <a:endParaRPr lang="en-US"/>
        </a:p>
      </dgm:t>
    </dgm:pt>
    <dgm:pt modelId="{C39A88DD-DF3F-4D61-B281-64BE0DFA1E8B}" type="sibTrans" cxnId="{9A02DAC1-1C05-4DA5-AE62-44435A70FB67}">
      <dgm:prSet/>
      <dgm:spPr/>
      <dgm:t>
        <a:bodyPr/>
        <a:lstStyle/>
        <a:p>
          <a:endParaRPr lang="en-US"/>
        </a:p>
      </dgm:t>
    </dgm:pt>
    <dgm:pt modelId="{32901A86-6E80-45D4-9574-91E37685AD0B}">
      <dgm:prSet phldrT="[Text]"/>
      <dgm:spPr/>
      <dgm:t>
        <a:bodyPr/>
        <a:lstStyle/>
        <a:p>
          <a:r>
            <a:rPr lang="en-US"/>
            <a:t>Review ways of working (WoW)</a:t>
          </a:r>
        </a:p>
      </dgm:t>
    </dgm:pt>
    <dgm:pt modelId="{9DF88B84-6CBC-4F40-AC06-07EDB50FDC0A}" type="parTrans" cxnId="{70381EBE-66A9-4A4F-B4FB-6075FF7703CF}">
      <dgm:prSet/>
      <dgm:spPr/>
      <dgm:t>
        <a:bodyPr/>
        <a:lstStyle/>
        <a:p>
          <a:endParaRPr lang="en-US"/>
        </a:p>
      </dgm:t>
    </dgm:pt>
    <dgm:pt modelId="{7E821A18-E8AE-4E89-896F-05A908CCE625}" type="sibTrans" cxnId="{70381EBE-66A9-4A4F-B4FB-6075FF7703CF}">
      <dgm:prSet/>
      <dgm:spPr/>
      <dgm:t>
        <a:bodyPr/>
        <a:lstStyle/>
        <a:p>
          <a:endParaRPr lang="en-US"/>
        </a:p>
      </dgm:t>
    </dgm:pt>
    <dgm:pt modelId="{D99053CA-3FEE-4F51-9AAE-4B673F8B2CD3}">
      <dgm:prSet phldrT="[Text]"/>
      <dgm:spPr/>
      <dgm:t>
        <a:bodyPr/>
        <a:lstStyle/>
        <a:p>
          <a:r>
            <a:rPr lang="en-US"/>
            <a:t>Design solution together</a:t>
          </a:r>
        </a:p>
      </dgm:t>
    </dgm:pt>
    <dgm:pt modelId="{F93E5714-73D4-41AA-AC9B-FFC79160868C}" type="parTrans" cxnId="{C2F9DB9C-99B0-4E75-9871-C654077C6951}">
      <dgm:prSet/>
      <dgm:spPr/>
      <dgm:t>
        <a:bodyPr/>
        <a:lstStyle/>
        <a:p>
          <a:endParaRPr lang="en-US"/>
        </a:p>
      </dgm:t>
    </dgm:pt>
    <dgm:pt modelId="{D1224BC1-3FC5-4D80-B99B-9D698BD0D761}" type="sibTrans" cxnId="{C2F9DB9C-99B0-4E75-9871-C654077C6951}">
      <dgm:prSet/>
      <dgm:spPr/>
      <dgm:t>
        <a:bodyPr/>
        <a:lstStyle/>
        <a:p>
          <a:endParaRPr lang="en-US"/>
        </a:p>
      </dgm:t>
    </dgm:pt>
    <dgm:pt modelId="{32DF6144-580C-45BE-966E-A39EBC6F7BCD}">
      <dgm:prSet/>
      <dgm:spPr/>
      <dgm:t>
        <a:bodyPr/>
        <a:lstStyle/>
        <a:p>
          <a:pPr>
            <a:buFont typeface="Arial" panose="020B0604020202020204" pitchFamily="34" charset="0"/>
            <a:buChar char="•"/>
          </a:pPr>
          <a:r>
            <a:rPr lang="en-US"/>
            <a:t>Update solution together</a:t>
          </a:r>
        </a:p>
      </dgm:t>
    </dgm:pt>
    <dgm:pt modelId="{17283047-856B-4221-8286-8C2C450789EF}" type="parTrans" cxnId="{F2197AAE-F92B-4DA7-9B04-6ABF3AEC26C9}">
      <dgm:prSet/>
      <dgm:spPr/>
      <dgm:t>
        <a:bodyPr/>
        <a:lstStyle/>
        <a:p>
          <a:endParaRPr lang="en-US"/>
        </a:p>
      </dgm:t>
    </dgm:pt>
    <dgm:pt modelId="{43C13979-17F6-42A6-9959-38D24C702658}" type="sibTrans" cxnId="{F2197AAE-F92B-4DA7-9B04-6ABF3AEC26C9}">
      <dgm:prSet/>
      <dgm:spPr/>
      <dgm:t>
        <a:bodyPr/>
        <a:lstStyle/>
        <a:p>
          <a:endParaRPr lang="en-US"/>
        </a:p>
      </dgm:t>
    </dgm:pt>
    <dgm:pt modelId="{0EFBDB5D-3695-4D62-A373-777A0107FE47}">
      <dgm:prSet/>
      <dgm:spPr/>
      <dgm:t>
        <a:bodyPr/>
        <a:lstStyle/>
        <a:p>
          <a:r>
            <a:rPr lang="en-US"/>
            <a:t>Continuously collaborate</a:t>
          </a:r>
        </a:p>
      </dgm:t>
    </dgm:pt>
    <dgm:pt modelId="{DDE5A257-073A-4FD0-8725-D1E42925AEEC}" type="parTrans" cxnId="{F948807F-36CF-4D6B-AE50-28924F0F1683}">
      <dgm:prSet/>
      <dgm:spPr/>
      <dgm:t>
        <a:bodyPr/>
        <a:lstStyle/>
        <a:p>
          <a:endParaRPr lang="en-US"/>
        </a:p>
      </dgm:t>
    </dgm:pt>
    <dgm:pt modelId="{4C1AFB1D-A79B-4B29-91C5-5E0232BD19B1}" type="sibTrans" cxnId="{F948807F-36CF-4D6B-AE50-28924F0F1683}">
      <dgm:prSet/>
      <dgm:spPr/>
      <dgm:t>
        <a:bodyPr/>
        <a:lstStyle/>
        <a:p>
          <a:endParaRPr lang="en-US"/>
        </a:p>
      </dgm:t>
    </dgm:pt>
    <dgm:pt modelId="{5D18E9F5-DAF8-4F2F-83D4-4BB866B95700}">
      <dgm:prSet/>
      <dgm:spPr/>
      <dgm:t>
        <a:bodyPr/>
        <a:lstStyle/>
        <a:p>
          <a:r>
            <a:rPr lang="en-US"/>
            <a:t>Actively use MWO in WoW</a:t>
          </a:r>
        </a:p>
      </dgm:t>
    </dgm:pt>
    <dgm:pt modelId="{7E8D5EAC-F715-4336-965F-A455F0526B4A}" type="parTrans" cxnId="{A5EA32ED-BA8F-40CF-8882-8F3D004D2DD9}">
      <dgm:prSet/>
      <dgm:spPr/>
      <dgm:t>
        <a:bodyPr/>
        <a:lstStyle/>
        <a:p>
          <a:endParaRPr lang="en-US"/>
        </a:p>
      </dgm:t>
    </dgm:pt>
    <dgm:pt modelId="{1ADA3253-A75D-4BA2-B0BF-F938D85A3AF1}" type="sibTrans" cxnId="{A5EA32ED-BA8F-40CF-8882-8F3D004D2DD9}">
      <dgm:prSet/>
      <dgm:spPr/>
      <dgm:t>
        <a:bodyPr/>
        <a:lstStyle/>
        <a:p>
          <a:endParaRPr lang="en-US"/>
        </a:p>
      </dgm:t>
    </dgm:pt>
    <dgm:pt modelId="{269CA0AF-D19D-461D-BF8A-BA58BECA62CE}">
      <dgm:prSet phldrT="[Text]"/>
      <dgm:spPr/>
      <dgm:t>
        <a:bodyPr/>
        <a:lstStyle/>
        <a:p>
          <a:r>
            <a:rPr lang="en-US"/>
            <a:t>Incorporate MWO into WoW</a:t>
          </a:r>
        </a:p>
      </dgm:t>
    </dgm:pt>
    <dgm:pt modelId="{F8D0076D-7295-42DB-B0B1-955795825D7E}" type="parTrans" cxnId="{75C68BD2-79D4-44D9-B57A-2EB1CFE08500}">
      <dgm:prSet/>
      <dgm:spPr/>
      <dgm:t>
        <a:bodyPr/>
        <a:lstStyle/>
        <a:p>
          <a:endParaRPr lang="en-US"/>
        </a:p>
      </dgm:t>
    </dgm:pt>
    <dgm:pt modelId="{5077A3C5-7A36-4E91-AD5B-C031697560D2}" type="sibTrans" cxnId="{75C68BD2-79D4-44D9-B57A-2EB1CFE08500}">
      <dgm:prSet/>
      <dgm:spPr/>
      <dgm:t>
        <a:bodyPr/>
        <a:lstStyle/>
        <a:p>
          <a:endParaRPr lang="en-US"/>
        </a:p>
      </dgm:t>
    </dgm:pt>
    <dgm:pt modelId="{FB961B5B-F274-48E4-A109-6962E9C5426B}">
      <dgm:prSet/>
      <dgm:spPr/>
      <dgm:t>
        <a:bodyPr/>
        <a:lstStyle/>
        <a:p>
          <a:r>
            <a:rPr lang="en-US"/>
            <a:t>Improve solution together</a:t>
          </a:r>
        </a:p>
      </dgm:t>
    </dgm:pt>
    <dgm:pt modelId="{39DCBFE3-7A3C-40DA-A753-D803B815689A}" type="parTrans" cxnId="{7697E625-606F-4B31-B5AC-E04C030AB1FF}">
      <dgm:prSet/>
      <dgm:spPr/>
      <dgm:t>
        <a:bodyPr/>
        <a:lstStyle/>
        <a:p>
          <a:endParaRPr lang="en-US"/>
        </a:p>
      </dgm:t>
    </dgm:pt>
    <dgm:pt modelId="{F460D20F-F444-4704-98F6-FDA5A34C658A}" type="sibTrans" cxnId="{7697E625-606F-4B31-B5AC-E04C030AB1FF}">
      <dgm:prSet/>
      <dgm:spPr/>
      <dgm:t>
        <a:bodyPr/>
        <a:lstStyle/>
        <a:p>
          <a:endParaRPr lang="en-US"/>
        </a:p>
      </dgm:t>
    </dgm:pt>
    <dgm:pt modelId="{BC213CDC-6281-4FE1-835E-075A140E4585}">
      <dgm:prSet/>
      <dgm:spPr/>
      <dgm:t>
        <a:bodyPr/>
        <a:lstStyle/>
        <a:p>
          <a:r>
            <a:rPr lang="en-US"/>
            <a:t>Daily review of MWO advice together</a:t>
          </a:r>
        </a:p>
      </dgm:t>
    </dgm:pt>
    <dgm:pt modelId="{75FEF137-891B-498F-914F-6B2B0DA8D613}" type="parTrans" cxnId="{F520C17E-76B7-413B-8396-7A0F01A9BE89}">
      <dgm:prSet/>
      <dgm:spPr/>
      <dgm:t>
        <a:bodyPr/>
        <a:lstStyle/>
        <a:p>
          <a:endParaRPr lang="en-US"/>
        </a:p>
      </dgm:t>
    </dgm:pt>
    <dgm:pt modelId="{47E63B1D-4FF3-4BF6-B88A-0E14C86295C9}" type="sibTrans" cxnId="{F520C17E-76B7-413B-8396-7A0F01A9BE89}">
      <dgm:prSet/>
      <dgm:spPr/>
      <dgm:t>
        <a:bodyPr/>
        <a:lstStyle/>
        <a:p>
          <a:endParaRPr lang="en-US"/>
        </a:p>
      </dgm:t>
    </dgm:pt>
    <dgm:pt modelId="{DC29BC44-6429-47E8-B41C-A5C9EBD03B5F}">
      <dgm:prSet/>
      <dgm:spPr/>
      <dgm:t>
        <a:bodyPr/>
        <a:lstStyle/>
        <a:p>
          <a:pPr>
            <a:buFont typeface="Arial" panose="020B0604020202020204" pitchFamily="34" charset="0"/>
            <a:buChar char="•"/>
          </a:pPr>
          <a:r>
            <a:rPr lang="en-US"/>
            <a:t>Coach users</a:t>
          </a:r>
        </a:p>
      </dgm:t>
    </dgm:pt>
    <dgm:pt modelId="{A9B93C10-3F74-4EBD-889F-3302AB0D8D1E}" type="parTrans" cxnId="{1F09E5BF-2CBE-4AEE-AB77-5D2A051D0F3F}">
      <dgm:prSet/>
      <dgm:spPr/>
      <dgm:t>
        <a:bodyPr/>
        <a:lstStyle/>
        <a:p>
          <a:endParaRPr lang="en-US"/>
        </a:p>
      </dgm:t>
    </dgm:pt>
    <dgm:pt modelId="{D45502E4-5AB9-41BB-88B9-B6BE405C6F82}" type="sibTrans" cxnId="{1F09E5BF-2CBE-4AEE-AB77-5D2A051D0F3F}">
      <dgm:prSet/>
      <dgm:spPr/>
      <dgm:t>
        <a:bodyPr/>
        <a:lstStyle/>
        <a:p>
          <a:endParaRPr lang="en-US"/>
        </a:p>
      </dgm:t>
    </dgm:pt>
    <dgm:pt modelId="{2F404230-5858-4B78-9D9F-044A14885D2E}" type="pres">
      <dgm:prSet presAssocID="{ADF999E7-CA51-4AFA-8EAE-BA527D94DCC7}" presName="theList" presStyleCnt="0">
        <dgm:presLayoutVars>
          <dgm:dir/>
          <dgm:animLvl val="lvl"/>
          <dgm:resizeHandles val="exact"/>
        </dgm:presLayoutVars>
      </dgm:prSet>
      <dgm:spPr/>
    </dgm:pt>
    <dgm:pt modelId="{07AB905A-5719-40AF-A713-6F5ADDCD5016}" type="pres">
      <dgm:prSet presAssocID="{5CA249A9-87F1-4D2C-A076-F3484B3C7959}" presName="compNode" presStyleCnt="0"/>
      <dgm:spPr/>
    </dgm:pt>
    <dgm:pt modelId="{0FC7CFFD-3FC7-4E50-956B-77A1DE6869F5}" type="pres">
      <dgm:prSet presAssocID="{5CA249A9-87F1-4D2C-A076-F3484B3C7959}" presName="noGeometry" presStyleCnt="0"/>
      <dgm:spPr/>
    </dgm:pt>
    <dgm:pt modelId="{BF56BC53-02EC-43C9-AB20-B198A3B93DF4}" type="pres">
      <dgm:prSet presAssocID="{5CA249A9-87F1-4D2C-A076-F3484B3C7959}" presName="childTextVisible" presStyleLbl="bgAccFollowNode1" presStyleIdx="0" presStyleCnt="5">
        <dgm:presLayoutVars>
          <dgm:bulletEnabled val="1"/>
        </dgm:presLayoutVars>
      </dgm:prSet>
      <dgm:spPr/>
    </dgm:pt>
    <dgm:pt modelId="{819A2EA3-6760-4651-B986-9A141811B1DE}" type="pres">
      <dgm:prSet presAssocID="{5CA249A9-87F1-4D2C-A076-F3484B3C7959}" presName="childTextHidden" presStyleLbl="bgAccFollowNode1" presStyleIdx="0" presStyleCnt="5"/>
      <dgm:spPr/>
    </dgm:pt>
    <dgm:pt modelId="{942FE67E-D0B7-4C0A-8958-FF0C1B4513D9}" type="pres">
      <dgm:prSet presAssocID="{5CA249A9-87F1-4D2C-A076-F3484B3C7959}" presName="parentText" presStyleLbl="node1" presStyleIdx="0" presStyleCnt="5">
        <dgm:presLayoutVars>
          <dgm:chMax val="1"/>
          <dgm:bulletEnabled val="1"/>
        </dgm:presLayoutVars>
      </dgm:prSet>
      <dgm:spPr/>
    </dgm:pt>
    <dgm:pt modelId="{0B4A37E3-9112-4E23-9A34-AC2E47F76443}" type="pres">
      <dgm:prSet presAssocID="{5CA249A9-87F1-4D2C-A076-F3484B3C7959}" presName="aSpace" presStyleCnt="0"/>
      <dgm:spPr/>
    </dgm:pt>
    <dgm:pt modelId="{F91E99A3-8A4F-4FDF-9725-B7682297F466}" type="pres">
      <dgm:prSet presAssocID="{4EBFAE4C-0035-4581-B37C-16AF9C1A7740}" presName="compNode" presStyleCnt="0"/>
      <dgm:spPr/>
    </dgm:pt>
    <dgm:pt modelId="{8C413299-CB29-4682-8245-EB273876C9F8}" type="pres">
      <dgm:prSet presAssocID="{4EBFAE4C-0035-4581-B37C-16AF9C1A7740}" presName="noGeometry" presStyleCnt="0"/>
      <dgm:spPr/>
    </dgm:pt>
    <dgm:pt modelId="{75B73E6B-636B-442F-ADB5-05B5F9305A54}" type="pres">
      <dgm:prSet presAssocID="{4EBFAE4C-0035-4581-B37C-16AF9C1A7740}" presName="childTextVisible" presStyleLbl="bgAccFollowNode1" presStyleIdx="1" presStyleCnt="5">
        <dgm:presLayoutVars>
          <dgm:bulletEnabled val="1"/>
        </dgm:presLayoutVars>
      </dgm:prSet>
      <dgm:spPr/>
    </dgm:pt>
    <dgm:pt modelId="{1B183BD3-72E3-4D17-9D20-3735538E66E2}" type="pres">
      <dgm:prSet presAssocID="{4EBFAE4C-0035-4581-B37C-16AF9C1A7740}" presName="childTextHidden" presStyleLbl="bgAccFollowNode1" presStyleIdx="1" presStyleCnt="5"/>
      <dgm:spPr/>
    </dgm:pt>
    <dgm:pt modelId="{B8B94643-0F83-452A-B92A-5ED7BF718CC8}" type="pres">
      <dgm:prSet presAssocID="{4EBFAE4C-0035-4581-B37C-16AF9C1A7740}" presName="parentText" presStyleLbl="node1" presStyleIdx="1" presStyleCnt="5">
        <dgm:presLayoutVars>
          <dgm:chMax val="1"/>
          <dgm:bulletEnabled val="1"/>
        </dgm:presLayoutVars>
      </dgm:prSet>
      <dgm:spPr/>
    </dgm:pt>
    <dgm:pt modelId="{8B1E1B51-C4DE-4A4F-8D8C-0641A6A9AEA7}" type="pres">
      <dgm:prSet presAssocID="{4EBFAE4C-0035-4581-B37C-16AF9C1A7740}" presName="aSpace" presStyleCnt="0"/>
      <dgm:spPr/>
    </dgm:pt>
    <dgm:pt modelId="{3B04C659-6923-445B-9EE6-0BCBCD95ADBC}" type="pres">
      <dgm:prSet presAssocID="{63382B95-6B7B-4C4E-849F-A4685FCBC44B}" presName="compNode" presStyleCnt="0"/>
      <dgm:spPr/>
    </dgm:pt>
    <dgm:pt modelId="{AB6C19F5-B99F-4710-8EAA-090DABE5F774}" type="pres">
      <dgm:prSet presAssocID="{63382B95-6B7B-4C4E-849F-A4685FCBC44B}" presName="noGeometry" presStyleCnt="0"/>
      <dgm:spPr/>
    </dgm:pt>
    <dgm:pt modelId="{51FBF1B4-1353-4A16-9BAF-155636A823CD}" type="pres">
      <dgm:prSet presAssocID="{63382B95-6B7B-4C4E-849F-A4685FCBC44B}" presName="childTextVisible" presStyleLbl="bgAccFollowNode1" presStyleIdx="2" presStyleCnt="5">
        <dgm:presLayoutVars>
          <dgm:bulletEnabled val="1"/>
        </dgm:presLayoutVars>
      </dgm:prSet>
      <dgm:spPr/>
    </dgm:pt>
    <dgm:pt modelId="{7523D2AD-B498-4172-8334-5292A3199325}" type="pres">
      <dgm:prSet presAssocID="{63382B95-6B7B-4C4E-849F-A4685FCBC44B}" presName="childTextHidden" presStyleLbl="bgAccFollowNode1" presStyleIdx="2" presStyleCnt="5"/>
      <dgm:spPr/>
    </dgm:pt>
    <dgm:pt modelId="{4E2DACDC-6F66-4604-B209-0A7C504DEFEB}" type="pres">
      <dgm:prSet presAssocID="{63382B95-6B7B-4C4E-849F-A4685FCBC44B}" presName="parentText" presStyleLbl="node1" presStyleIdx="2" presStyleCnt="5">
        <dgm:presLayoutVars>
          <dgm:chMax val="1"/>
          <dgm:bulletEnabled val="1"/>
        </dgm:presLayoutVars>
      </dgm:prSet>
      <dgm:spPr/>
    </dgm:pt>
    <dgm:pt modelId="{EC38D4C0-5A2E-41CE-AB0C-6DC2F0FFA725}" type="pres">
      <dgm:prSet presAssocID="{63382B95-6B7B-4C4E-849F-A4685FCBC44B}" presName="aSpace" presStyleCnt="0"/>
      <dgm:spPr/>
    </dgm:pt>
    <dgm:pt modelId="{F9A48F24-B567-44C2-838E-B8C2A5E8D73A}" type="pres">
      <dgm:prSet presAssocID="{5FC6871F-9219-4E9E-B0E6-7BD7AE4CBEC6}" presName="compNode" presStyleCnt="0"/>
      <dgm:spPr/>
    </dgm:pt>
    <dgm:pt modelId="{7B3696A6-378B-4773-8854-BB7072A3B996}" type="pres">
      <dgm:prSet presAssocID="{5FC6871F-9219-4E9E-B0E6-7BD7AE4CBEC6}" presName="noGeometry" presStyleCnt="0"/>
      <dgm:spPr/>
    </dgm:pt>
    <dgm:pt modelId="{405823A7-0616-4C6D-8CDC-B31668952C0F}" type="pres">
      <dgm:prSet presAssocID="{5FC6871F-9219-4E9E-B0E6-7BD7AE4CBEC6}" presName="childTextVisible" presStyleLbl="bgAccFollowNode1" presStyleIdx="3" presStyleCnt="5">
        <dgm:presLayoutVars>
          <dgm:bulletEnabled val="1"/>
        </dgm:presLayoutVars>
      </dgm:prSet>
      <dgm:spPr/>
    </dgm:pt>
    <dgm:pt modelId="{4B88A665-C953-404E-8768-A19CD5A21A4F}" type="pres">
      <dgm:prSet presAssocID="{5FC6871F-9219-4E9E-B0E6-7BD7AE4CBEC6}" presName="childTextHidden" presStyleLbl="bgAccFollowNode1" presStyleIdx="3" presStyleCnt="5"/>
      <dgm:spPr/>
    </dgm:pt>
    <dgm:pt modelId="{AC9FF5B9-D195-40A7-8BD9-8B2FB361E46B}" type="pres">
      <dgm:prSet presAssocID="{5FC6871F-9219-4E9E-B0E6-7BD7AE4CBEC6}" presName="parentText" presStyleLbl="node1" presStyleIdx="3" presStyleCnt="5">
        <dgm:presLayoutVars>
          <dgm:chMax val="1"/>
          <dgm:bulletEnabled val="1"/>
        </dgm:presLayoutVars>
      </dgm:prSet>
      <dgm:spPr/>
    </dgm:pt>
    <dgm:pt modelId="{7842CE19-D4D8-44A2-85CC-359C23AAC946}" type="pres">
      <dgm:prSet presAssocID="{5FC6871F-9219-4E9E-B0E6-7BD7AE4CBEC6}" presName="aSpace" presStyleCnt="0"/>
      <dgm:spPr/>
    </dgm:pt>
    <dgm:pt modelId="{E83C54FF-7DA1-484D-89A6-6E7C76386096}" type="pres">
      <dgm:prSet presAssocID="{C987CA71-D82C-4455-BB6F-6DA5BB025B91}" presName="compNode" presStyleCnt="0"/>
      <dgm:spPr/>
    </dgm:pt>
    <dgm:pt modelId="{C3636B7B-BA04-4A99-814F-5056C99DAD3E}" type="pres">
      <dgm:prSet presAssocID="{C987CA71-D82C-4455-BB6F-6DA5BB025B91}" presName="noGeometry" presStyleCnt="0"/>
      <dgm:spPr/>
    </dgm:pt>
    <dgm:pt modelId="{4FD773F9-6F8B-48D1-88D4-522FC49DB477}" type="pres">
      <dgm:prSet presAssocID="{C987CA71-D82C-4455-BB6F-6DA5BB025B91}" presName="childTextVisible" presStyleLbl="bgAccFollowNode1" presStyleIdx="4" presStyleCnt="5">
        <dgm:presLayoutVars>
          <dgm:bulletEnabled val="1"/>
        </dgm:presLayoutVars>
      </dgm:prSet>
      <dgm:spPr/>
    </dgm:pt>
    <dgm:pt modelId="{E0022596-63C3-4139-8DEE-985E888B0343}" type="pres">
      <dgm:prSet presAssocID="{C987CA71-D82C-4455-BB6F-6DA5BB025B91}" presName="childTextHidden" presStyleLbl="bgAccFollowNode1" presStyleIdx="4" presStyleCnt="5"/>
      <dgm:spPr/>
    </dgm:pt>
    <dgm:pt modelId="{4FDF3344-5110-4207-860E-E1EE4C31BA85}" type="pres">
      <dgm:prSet presAssocID="{C987CA71-D82C-4455-BB6F-6DA5BB025B91}" presName="parentText" presStyleLbl="node1" presStyleIdx="4" presStyleCnt="5">
        <dgm:presLayoutVars>
          <dgm:chMax val="1"/>
          <dgm:bulletEnabled val="1"/>
        </dgm:presLayoutVars>
      </dgm:prSet>
      <dgm:spPr/>
    </dgm:pt>
  </dgm:ptLst>
  <dgm:cxnLst>
    <dgm:cxn modelId="{1D933406-5B6D-4324-8C8C-F08900FE2900}" srcId="{4EBFAE4C-0035-4581-B37C-16AF9C1A7740}" destId="{D2EAFFA9-5108-4A2D-8A72-93E271FE532B}" srcOrd="1" destOrd="0" parTransId="{E52A63FD-AF06-414A-B74D-D8380EEF75A7}" sibTransId="{BC304274-1F9F-423C-9239-32DED803BE01}"/>
    <dgm:cxn modelId="{387F0308-9852-4424-A065-7E7E9E0BB30A}" type="presOf" srcId="{372D910D-95F9-4AB3-938A-C92FCC8B60A2}" destId="{BF56BC53-02EC-43C9-AB20-B198A3B93DF4}" srcOrd="0" destOrd="1" presId="urn:microsoft.com/office/officeart/2005/8/layout/hProcess6"/>
    <dgm:cxn modelId="{FE7AFC0A-026A-475B-ACEE-109962EEA59B}" srcId="{5CA249A9-87F1-4D2C-A076-F3484B3C7959}" destId="{372D910D-95F9-4AB3-938A-C92FCC8B60A2}" srcOrd="1" destOrd="0" parTransId="{B8FCFD77-8A70-469D-9F3D-D34434D4045D}" sibTransId="{06507522-F42B-4834-8CE4-D00F64BB6863}"/>
    <dgm:cxn modelId="{46DAF315-32DE-45CC-8CAF-300AEEA27468}" type="presOf" srcId="{DC29BC44-6429-47E8-B41C-A5C9EBD03B5F}" destId="{4B88A665-C953-404E-8768-A19CD5A21A4F}" srcOrd="1" destOrd="1" presId="urn:microsoft.com/office/officeart/2005/8/layout/hProcess6"/>
    <dgm:cxn modelId="{2569F71D-F9F2-41EA-A31E-D94A0181BE9F}" type="presOf" srcId="{D99053CA-3FEE-4F51-9AAE-4B673F8B2CD3}" destId="{1B183BD3-72E3-4D17-9D20-3735538E66E2}" srcOrd="1" destOrd="0" presId="urn:microsoft.com/office/officeart/2005/8/layout/hProcess6"/>
    <dgm:cxn modelId="{1FA61A1E-844A-46BE-A86F-28D09F81B5CC}" type="presOf" srcId="{ADF999E7-CA51-4AFA-8EAE-BA527D94DCC7}" destId="{2F404230-5858-4B78-9D9F-044A14885D2E}" srcOrd="0" destOrd="0" presId="urn:microsoft.com/office/officeart/2005/8/layout/hProcess6"/>
    <dgm:cxn modelId="{7697E625-606F-4B31-B5AC-E04C030AB1FF}" srcId="{C987CA71-D82C-4455-BB6F-6DA5BB025B91}" destId="{FB961B5B-F274-48E4-A109-6962E9C5426B}" srcOrd="2" destOrd="0" parTransId="{39DCBFE3-7A3C-40DA-A753-D803B815689A}" sibTransId="{F460D20F-F444-4704-98F6-FDA5A34C658A}"/>
    <dgm:cxn modelId="{AF2B3D31-FB43-471D-B43C-80D5FA01485C}" type="presOf" srcId="{DC29BC44-6429-47E8-B41C-A5C9EBD03B5F}" destId="{405823A7-0616-4C6D-8CDC-B31668952C0F}" srcOrd="0" destOrd="1" presId="urn:microsoft.com/office/officeart/2005/8/layout/hProcess6"/>
    <dgm:cxn modelId="{1C58AF37-07D0-40FE-B5D7-4DFC15234E59}" type="presOf" srcId="{D99053CA-3FEE-4F51-9AAE-4B673F8B2CD3}" destId="{75B73E6B-636B-442F-ADB5-05B5F9305A54}" srcOrd="0" destOrd="0" presId="urn:microsoft.com/office/officeart/2005/8/layout/hProcess6"/>
    <dgm:cxn modelId="{DA996162-16F4-472D-ADD7-274EBFF952A8}" type="presOf" srcId="{32DF6144-580C-45BE-966E-A39EBC6F7BCD}" destId="{4B88A665-C953-404E-8768-A19CD5A21A4F}" srcOrd="1" destOrd="2" presId="urn:microsoft.com/office/officeart/2005/8/layout/hProcess6"/>
    <dgm:cxn modelId="{ED927E62-751D-40B0-A1D8-24D5339A3207}" type="presOf" srcId="{D2EAFFA9-5108-4A2D-8A72-93E271FE532B}" destId="{75B73E6B-636B-442F-ADB5-05B5F9305A54}" srcOrd="0" destOrd="1" presId="urn:microsoft.com/office/officeart/2005/8/layout/hProcess6"/>
    <dgm:cxn modelId="{7497E04A-BFFA-4287-8D1D-0982671288D5}" type="presOf" srcId="{5D18E9F5-DAF8-4F2F-83D4-4BB866B95700}" destId="{E0022596-63C3-4139-8DEE-985E888B0343}" srcOrd="1" destOrd="0" presId="urn:microsoft.com/office/officeart/2005/8/layout/hProcess6"/>
    <dgm:cxn modelId="{94D8606D-E9A7-4B91-A181-35A74D41FB89}" type="presOf" srcId="{D2EAFFA9-5108-4A2D-8A72-93E271FE532B}" destId="{1B183BD3-72E3-4D17-9D20-3735538E66E2}" srcOrd="1" destOrd="1" presId="urn:microsoft.com/office/officeart/2005/8/layout/hProcess6"/>
    <dgm:cxn modelId="{F4851B6E-A43D-4C9F-93F4-936A118B068D}" srcId="{ADF999E7-CA51-4AFA-8EAE-BA527D94DCC7}" destId="{4EBFAE4C-0035-4581-B37C-16AF9C1A7740}" srcOrd="1" destOrd="0" parTransId="{B9A077F3-12BC-4B59-BBDC-B5A3341637A5}" sibTransId="{079010FB-8D49-413A-8A94-9D267D19AF45}"/>
    <dgm:cxn modelId="{E2741D4F-6B59-4F93-875A-A953BDA5844D}" type="presOf" srcId="{5CA249A9-87F1-4D2C-A076-F3484B3C7959}" destId="{942FE67E-D0B7-4C0A-8958-FF0C1B4513D9}" srcOrd="0" destOrd="0" presId="urn:microsoft.com/office/officeart/2005/8/layout/hProcess6"/>
    <dgm:cxn modelId="{708A2A50-F614-4676-BED0-A0FD3470EF54}" type="presOf" srcId="{32901A86-6E80-45D4-9574-91E37685AD0B}" destId="{BF56BC53-02EC-43C9-AB20-B198A3B93DF4}" srcOrd="0" destOrd="0" presId="urn:microsoft.com/office/officeart/2005/8/layout/hProcess6"/>
    <dgm:cxn modelId="{97179878-048B-4B29-AD23-EB8EFDFB4087}" type="presOf" srcId="{5D18E9F5-DAF8-4F2F-83D4-4BB866B95700}" destId="{4FD773F9-6F8B-48D1-88D4-522FC49DB477}" srcOrd="0" destOrd="0" presId="urn:microsoft.com/office/officeart/2005/8/layout/hProcess6"/>
    <dgm:cxn modelId="{F520C17E-76B7-413B-8396-7A0F01A9BE89}" srcId="{5FC6871F-9219-4E9E-B0E6-7BD7AE4CBEC6}" destId="{BC213CDC-6281-4FE1-835E-075A140E4585}" srcOrd="0" destOrd="0" parTransId="{75FEF137-891B-498F-914F-6B2B0DA8D613}" sibTransId="{47E63B1D-4FF3-4BF6-B88A-0E14C86295C9}"/>
    <dgm:cxn modelId="{F948807F-36CF-4D6B-AE50-28924F0F1683}" srcId="{C987CA71-D82C-4455-BB6F-6DA5BB025B91}" destId="{0EFBDB5D-3695-4D62-A373-777A0107FE47}" srcOrd="1" destOrd="0" parTransId="{DDE5A257-073A-4FD0-8725-D1E42925AEEC}" sibTransId="{4C1AFB1D-A79B-4B29-91C5-5E0232BD19B1}"/>
    <dgm:cxn modelId="{DA8F6889-3118-47B1-AA1F-4AE0FADA029C}" type="presOf" srcId="{269CA0AF-D19D-461D-BF8A-BA58BECA62CE}" destId="{7523D2AD-B498-4172-8334-5292A3199325}" srcOrd="1" destOrd="2" presId="urn:microsoft.com/office/officeart/2005/8/layout/hProcess6"/>
    <dgm:cxn modelId="{E8B24889-AF9D-4225-AC33-C22AC67A28F0}" type="presOf" srcId="{1BA3D013-C462-4800-9BE3-C2C9B673FCE8}" destId="{51FBF1B4-1353-4A16-9BAF-155636A823CD}" srcOrd="0" destOrd="1" presId="urn:microsoft.com/office/officeart/2005/8/layout/hProcess6"/>
    <dgm:cxn modelId="{1CD08796-C940-437D-BE1F-FA27348D58CB}" srcId="{63382B95-6B7B-4C4E-849F-A4685FCBC44B}" destId="{1BA3D013-C462-4800-9BE3-C2C9B673FCE8}" srcOrd="1" destOrd="0" parTransId="{A9833B99-72D7-43E6-8EE5-67A6210BBD4D}" sibTransId="{96D8CE32-C53A-4442-94A0-B150622B3FA8}"/>
    <dgm:cxn modelId="{946B7F9A-3064-494F-9C62-D04CA6F59C2F}" type="presOf" srcId="{32DF6144-580C-45BE-966E-A39EBC6F7BCD}" destId="{405823A7-0616-4C6D-8CDC-B31668952C0F}" srcOrd="0" destOrd="2" presId="urn:microsoft.com/office/officeart/2005/8/layout/hProcess6"/>
    <dgm:cxn modelId="{C2F9DB9C-99B0-4E75-9871-C654077C6951}" srcId="{4EBFAE4C-0035-4581-B37C-16AF9C1A7740}" destId="{D99053CA-3FEE-4F51-9AAE-4B673F8B2CD3}" srcOrd="0" destOrd="0" parTransId="{F93E5714-73D4-41AA-AC9B-FFC79160868C}" sibTransId="{D1224BC1-3FC5-4D80-B99B-9D698BD0D761}"/>
    <dgm:cxn modelId="{1DA4079E-D555-45F2-9900-8BBD6C3FD233}" type="presOf" srcId="{4EBFAE4C-0035-4581-B37C-16AF9C1A7740}" destId="{B8B94643-0F83-452A-B92A-5ED7BF718CC8}" srcOrd="0" destOrd="0" presId="urn:microsoft.com/office/officeart/2005/8/layout/hProcess6"/>
    <dgm:cxn modelId="{61CC09A5-C34A-4372-AA7B-7B21F6732939}" type="presOf" srcId="{63382B95-6B7B-4C4E-849F-A4685FCBC44B}" destId="{4E2DACDC-6F66-4604-B209-0A7C504DEFEB}" srcOrd="0" destOrd="0" presId="urn:microsoft.com/office/officeart/2005/8/layout/hProcess6"/>
    <dgm:cxn modelId="{390E1AA6-63FA-4F61-81BB-2F3FB2D101AF}" type="presOf" srcId="{5FC6871F-9219-4E9E-B0E6-7BD7AE4CBEC6}" destId="{AC9FF5B9-D195-40A7-8BD9-8B2FB361E46B}" srcOrd="0" destOrd="0" presId="urn:microsoft.com/office/officeart/2005/8/layout/hProcess6"/>
    <dgm:cxn modelId="{DC3975A7-1518-4C0A-B960-956CA5E083A0}" srcId="{ADF999E7-CA51-4AFA-8EAE-BA527D94DCC7}" destId="{5FC6871F-9219-4E9E-B0E6-7BD7AE4CBEC6}" srcOrd="3" destOrd="0" parTransId="{5C6F3346-94D2-4AAC-8CAB-549EE6B61EE6}" sibTransId="{CDAE493A-6F95-47D2-AB84-79B2B83EF506}"/>
    <dgm:cxn modelId="{6DC7B4A8-B81C-42BF-B5BF-F95F6F0700E3}" type="presOf" srcId="{0EFBDB5D-3695-4D62-A373-777A0107FE47}" destId="{4FD773F9-6F8B-48D1-88D4-522FC49DB477}" srcOrd="0" destOrd="1" presId="urn:microsoft.com/office/officeart/2005/8/layout/hProcess6"/>
    <dgm:cxn modelId="{D3D0F9A9-C6C0-4403-B6DA-AF353DF3E054}" type="presOf" srcId="{372D910D-95F9-4AB3-938A-C92FCC8B60A2}" destId="{819A2EA3-6760-4651-B986-9A141811B1DE}" srcOrd="1" destOrd="1" presId="urn:microsoft.com/office/officeart/2005/8/layout/hProcess6"/>
    <dgm:cxn modelId="{9FA39BAC-DF13-4E73-9E63-B94D876A253B}" type="presOf" srcId="{092EB9CC-8CED-4A02-8E84-A9C77729F2D1}" destId="{7523D2AD-B498-4172-8334-5292A3199325}" srcOrd="1" destOrd="0" presId="urn:microsoft.com/office/officeart/2005/8/layout/hProcess6"/>
    <dgm:cxn modelId="{F2197AAE-F92B-4DA7-9B04-6ABF3AEC26C9}" srcId="{5FC6871F-9219-4E9E-B0E6-7BD7AE4CBEC6}" destId="{32DF6144-580C-45BE-966E-A39EBC6F7BCD}" srcOrd="2" destOrd="0" parTransId="{17283047-856B-4221-8286-8C2C450789EF}" sibTransId="{43C13979-17F6-42A6-9959-38D24C702658}"/>
    <dgm:cxn modelId="{4D5C49B1-8206-414F-A97D-793001194148}" type="presOf" srcId="{BC213CDC-6281-4FE1-835E-075A140E4585}" destId="{405823A7-0616-4C6D-8CDC-B31668952C0F}" srcOrd="0" destOrd="0" presId="urn:microsoft.com/office/officeart/2005/8/layout/hProcess6"/>
    <dgm:cxn modelId="{478E81B3-5411-490D-9167-C26D5B9D3D13}" type="presOf" srcId="{1BA3D013-C462-4800-9BE3-C2C9B673FCE8}" destId="{7523D2AD-B498-4172-8334-5292A3199325}" srcOrd="1" destOrd="1" presId="urn:microsoft.com/office/officeart/2005/8/layout/hProcess6"/>
    <dgm:cxn modelId="{96B360B7-E625-4BDF-A90B-E4A37439DC85}" type="presOf" srcId="{092EB9CC-8CED-4A02-8E84-A9C77729F2D1}" destId="{51FBF1B4-1353-4A16-9BAF-155636A823CD}" srcOrd="0" destOrd="0" presId="urn:microsoft.com/office/officeart/2005/8/layout/hProcess6"/>
    <dgm:cxn modelId="{70381EBE-66A9-4A4F-B4FB-6075FF7703CF}" srcId="{5CA249A9-87F1-4D2C-A076-F3484B3C7959}" destId="{32901A86-6E80-45D4-9574-91E37685AD0B}" srcOrd="0" destOrd="0" parTransId="{9DF88B84-6CBC-4F40-AC06-07EDB50FDC0A}" sibTransId="{7E821A18-E8AE-4E89-896F-05A908CCE625}"/>
    <dgm:cxn modelId="{1F09E5BF-2CBE-4AEE-AB77-5D2A051D0F3F}" srcId="{5FC6871F-9219-4E9E-B0E6-7BD7AE4CBEC6}" destId="{DC29BC44-6429-47E8-B41C-A5C9EBD03B5F}" srcOrd="1" destOrd="0" parTransId="{A9B93C10-3F74-4EBD-889F-3302AB0D8D1E}" sibTransId="{D45502E4-5AB9-41BB-88B9-B6BE405C6F82}"/>
    <dgm:cxn modelId="{16E6B8C0-4CDB-480D-BE97-46F095209A90}" type="presOf" srcId="{FB961B5B-F274-48E4-A109-6962E9C5426B}" destId="{4FD773F9-6F8B-48D1-88D4-522FC49DB477}" srcOrd="0" destOrd="2" presId="urn:microsoft.com/office/officeart/2005/8/layout/hProcess6"/>
    <dgm:cxn modelId="{9A02DAC1-1C05-4DA5-AE62-44435A70FB67}" srcId="{ADF999E7-CA51-4AFA-8EAE-BA527D94DCC7}" destId="{C987CA71-D82C-4455-BB6F-6DA5BB025B91}" srcOrd="4" destOrd="0" parTransId="{ACF620E4-FBEC-445E-89BC-BF76F650D011}" sibTransId="{C39A88DD-DF3F-4D61-B281-64BE0DFA1E8B}"/>
    <dgm:cxn modelId="{3C997BCB-D5FA-487E-BA2A-43321D7603A7}" type="presOf" srcId="{269CA0AF-D19D-461D-BF8A-BA58BECA62CE}" destId="{51FBF1B4-1353-4A16-9BAF-155636A823CD}" srcOrd="0" destOrd="2" presId="urn:microsoft.com/office/officeart/2005/8/layout/hProcess6"/>
    <dgm:cxn modelId="{AEF602D2-635A-4990-9CA0-47464E66FB24}" type="presOf" srcId="{BC213CDC-6281-4FE1-835E-075A140E4585}" destId="{4B88A665-C953-404E-8768-A19CD5A21A4F}" srcOrd="1" destOrd="0" presId="urn:microsoft.com/office/officeart/2005/8/layout/hProcess6"/>
    <dgm:cxn modelId="{75C68BD2-79D4-44D9-B57A-2EB1CFE08500}" srcId="{63382B95-6B7B-4C4E-849F-A4685FCBC44B}" destId="{269CA0AF-D19D-461D-BF8A-BA58BECA62CE}" srcOrd="2" destOrd="0" parTransId="{F8D0076D-7295-42DB-B0B1-955795825D7E}" sibTransId="{5077A3C5-7A36-4E91-AD5B-C031697560D2}"/>
    <dgm:cxn modelId="{B23B57D3-AB47-44C3-A735-1317075D37AB}" type="presOf" srcId="{FB961B5B-F274-48E4-A109-6962E9C5426B}" destId="{E0022596-63C3-4139-8DEE-985E888B0343}" srcOrd="1" destOrd="2" presId="urn:microsoft.com/office/officeart/2005/8/layout/hProcess6"/>
    <dgm:cxn modelId="{779EBBD8-3871-4725-B079-81877F82242D}" srcId="{ADF999E7-CA51-4AFA-8EAE-BA527D94DCC7}" destId="{63382B95-6B7B-4C4E-849F-A4685FCBC44B}" srcOrd="2" destOrd="0" parTransId="{CFD4E26D-EA46-4C2F-95DF-384922118821}" sibTransId="{2120EE0B-2ACE-4388-A02C-4E756F23DB53}"/>
    <dgm:cxn modelId="{D264C0E3-810A-4657-8CA2-8B7E8A950910}" type="presOf" srcId="{32901A86-6E80-45D4-9574-91E37685AD0B}" destId="{819A2EA3-6760-4651-B986-9A141811B1DE}" srcOrd="1" destOrd="0" presId="urn:microsoft.com/office/officeart/2005/8/layout/hProcess6"/>
    <dgm:cxn modelId="{A5EA32ED-BA8F-40CF-8882-8F3D004D2DD9}" srcId="{C987CA71-D82C-4455-BB6F-6DA5BB025B91}" destId="{5D18E9F5-DAF8-4F2F-83D4-4BB866B95700}" srcOrd="0" destOrd="0" parTransId="{7E8D5EAC-F715-4336-965F-A455F0526B4A}" sibTransId="{1ADA3253-A75D-4BA2-B0BF-F938D85A3AF1}"/>
    <dgm:cxn modelId="{4A9278F1-FF6E-415D-9FA6-F44027F026C4}" type="presOf" srcId="{C987CA71-D82C-4455-BB6F-6DA5BB025B91}" destId="{4FDF3344-5110-4207-860E-E1EE4C31BA85}" srcOrd="0" destOrd="0" presId="urn:microsoft.com/office/officeart/2005/8/layout/hProcess6"/>
    <dgm:cxn modelId="{DF5F14F2-06C5-4597-B415-3A71374DC637}" srcId="{ADF999E7-CA51-4AFA-8EAE-BA527D94DCC7}" destId="{5CA249A9-87F1-4D2C-A076-F3484B3C7959}" srcOrd="0" destOrd="0" parTransId="{4292FF81-853F-44D2-BECF-4D73E37BF522}" sibTransId="{B2C3EB1F-10D0-41EF-9383-53F43A5CA391}"/>
    <dgm:cxn modelId="{9D048AF5-03AE-41AC-9ECF-0E7D57890649}" srcId="{63382B95-6B7B-4C4E-849F-A4685FCBC44B}" destId="{092EB9CC-8CED-4A02-8E84-A9C77729F2D1}" srcOrd="0" destOrd="0" parTransId="{3DBD416F-C02A-4559-A2E5-11F666B32BE0}" sibTransId="{E01D8A83-EA7D-4A05-AF7D-184469B3F440}"/>
    <dgm:cxn modelId="{0B360DFB-3BFF-460E-B953-ADBB075F86B2}" type="presOf" srcId="{0EFBDB5D-3695-4D62-A373-777A0107FE47}" destId="{E0022596-63C3-4139-8DEE-985E888B0343}" srcOrd="1" destOrd="1" presId="urn:microsoft.com/office/officeart/2005/8/layout/hProcess6"/>
    <dgm:cxn modelId="{D1FE6874-7E1D-4A1F-8CD1-611DB25BCBD7}" type="presParOf" srcId="{2F404230-5858-4B78-9D9F-044A14885D2E}" destId="{07AB905A-5719-40AF-A713-6F5ADDCD5016}" srcOrd="0" destOrd="0" presId="urn:microsoft.com/office/officeart/2005/8/layout/hProcess6"/>
    <dgm:cxn modelId="{3C6A5735-F3B7-4E6C-BCF0-A76B6AFD216F}" type="presParOf" srcId="{07AB905A-5719-40AF-A713-6F5ADDCD5016}" destId="{0FC7CFFD-3FC7-4E50-956B-77A1DE6869F5}" srcOrd="0" destOrd="0" presId="urn:microsoft.com/office/officeart/2005/8/layout/hProcess6"/>
    <dgm:cxn modelId="{45526D98-8426-424A-A8D9-2069B4156986}" type="presParOf" srcId="{07AB905A-5719-40AF-A713-6F5ADDCD5016}" destId="{BF56BC53-02EC-43C9-AB20-B198A3B93DF4}" srcOrd="1" destOrd="0" presId="urn:microsoft.com/office/officeart/2005/8/layout/hProcess6"/>
    <dgm:cxn modelId="{9E4B50EA-D3A4-403E-8B83-8E432EC1F49A}" type="presParOf" srcId="{07AB905A-5719-40AF-A713-6F5ADDCD5016}" destId="{819A2EA3-6760-4651-B986-9A141811B1DE}" srcOrd="2" destOrd="0" presId="urn:microsoft.com/office/officeart/2005/8/layout/hProcess6"/>
    <dgm:cxn modelId="{2E5B35D9-EC39-485C-AC5A-077753684F1A}" type="presParOf" srcId="{07AB905A-5719-40AF-A713-6F5ADDCD5016}" destId="{942FE67E-D0B7-4C0A-8958-FF0C1B4513D9}" srcOrd="3" destOrd="0" presId="urn:microsoft.com/office/officeart/2005/8/layout/hProcess6"/>
    <dgm:cxn modelId="{F84A8B61-32A5-403A-9593-8E47C310BF1C}" type="presParOf" srcId="{2F404230-5858-4B78-9D9F-044A14885D2E}" destId="{0B4A37E3-9112-4E23-9A34-AC2E47F76443}" srcOrd="1" destOrd="0" presId="urn:microsoft.com/office/officeart/2005/8/layout/hProcess6"/>
    <dgm:cxn modelId="{143463A3-7225-472E-ACD4-717C8FD3FA3C}" type="presParOf" srcId="{2F404230-5858-4B78-9D9F-044A14885D2E}" destId="{F91E99A3-8A4F-4FDF-9725-B7682297F466}" srcOrd="2" destOrd="0" presId="urn:microsoft.com/office/officeart/2005/8/layout/hProcess6"/>
    <dgm:cxn modelId="{E6B7C178-74D1-4E38-85F1-C4FC6DA728F7}" type="presParOf" srcId="{F91E99A3-8A4F-4FDF-9725-B7682297F466}" destId="{8C413299-CB29-4682-8245-EB273876C9F8}" srcOrd="0" destOrd="0" presId="urn:microsoft.com/office/officeart/2005/8/layout/hProcess6"/>
    <dgm:cxn modelId="{F23043AF-229A-4810-914F-063A0B74E7E9}" type="presParOf" srcId="{F91E99A3-8A4F-4FDF-9725-B7682297F466}" destId="{75B73E6B-636B-442F-ADB5-05B5F9305A54}" srcOrd="1" destOrd="0" presId="urn:microsoft.com/office/officeart/2005/8/layout/hProcess6"/>
    <dgm:cxn modelId="{A057BB4F-9A2B-4B8D-9E10-6CC28A8F7F82}" type="presParOf" srcId="{F91E99A3-8A4F-4FDF-9725-B7682297F466}" destId="{1B183BD3-72E3-4D17-9D20-3735538E66E2}" srcOrd="2" destOrd="0" presId="urn:microsoft.com/office/officeart/2005/8/layout/hProcess6"/>
    <dgm:cxn modelId="{29B006A8-C5E3-4FF4-9261-F0C382A5E09D}" type="presParOf" srcId="{F91E99A3-8A4F-4FDF-9725-B7682297F466}" destId="{B8B94643-0F83-452A-B92A-5ED7BF718CC8}" srcOrd="3" destOrd="0" presId="urn:microsoft.com/office/officeart/2005/8/layout/hProcess6"/>
    <dgm:cxn modelId="{A51067BD-BDEA-459E-88EB-7DDE5D228AA0}" type="presParOf" srcId="{2F404230-5858-4B78-9D9F-044A14885D2E}" destId="{8B1E1B51-C4DE-4A4F-8D8C-0641A6A9AEA7}" srcOrd="3" destOrd="0" presId="urn:microsoft.com/office/officeart/2005/8/layout/hProcess6"/>
    <dgm:cxn modelId="{CCA1D209-FC52-4ED1-AE3C-1BAAD444C368}" type="presParOf" srcId="{2F404230-5858-4B78-9D9F-044A14885D2E}" destId="{3B04C659-6923-445B-9EE6-0BCBCD95ADBC}" srcOrd="4" destOrd="0" presId="urn:microsoft.com/office/officeart/2005/8/layout/hProcess6"/>
    <dgm:cxn modelId="{DF779546-E63B-4E6F-AB8F-141A27E477BA}" type="presParOf" srcId="{3B04C659-6923-445B-9EE6-0BCBCD95ADBC}" destId="{AB6C19F5-B99F-4710-8EAA-090DABE5F774}" srcOrd="0" destOrd="0" presId="urn:microsoft.com/office/officeart/2005/8/layout/hProcess6"/>
    <dgm:cxn modelId="{50D3E94E-7190-4043-8898-6E8D30D0F7AF}" type="presParOf" srcId="{3B04C659-6923-445B-9EE6-0BCBCD95ADBC}" destId="{51FBF1B4-1353-4A16-9BAF-155636A823CD}" srcOrd="1" destOrd="0" presId="urn:microsoft.com/office/officeart/2005/8/layout/hProcess6"/>
    <dgm:cxn modelId="{D8A6BCE4-BD03-4991-81B2-03515F292AFE}" type="presParOf" srcId="{3B04C659-6923-445B-9EE6-0BCBCD95ADBC}" destId="{7523D2AD-B498-4172-8334-5292A3199325}" srcOrd="2" destOrd="0" presId="urn:microsoft.com/office/officeart/2005/8/layout/hProcess6"/>
    <dgm:cxn modelId="{B08DA10C-CD9F-4C11-A29D-917C67C264C6}" type="presParOf" srcId="{3B04C659-6923-445B-9EE6-0BCBCD95ADBC}" destId="{4E2DACDC-6F66-4604-B209-0A7C504DEFEB}" srcOrd="3" destOrd="0" presId="urn:microsoft.com/office/officeart/2005/8/layout/hProcess6"/>
    <dgm:cxn modelId="{7D56FD2F-A467-442C-8DFF-46FA6FE5BB6A}" type="presParOf" srcId="{2F404230-5858-4B78-9D9F-044A14885D2E}" destId="{EC38D4C0-5A2E-41CE-AB0C-6DC2F0FFA725}" srcOrd="5" destOrd="0" presId="urn:microsoft.com/office/officeart/2005/8/layout/hProcess6"/>
    <dgm:cxn modelId="{0304E0B6-AD40-41BA-8CAF-42105C9B2FA7}" type="presParOf" srcId="{2F404230-5858-4B78-9D9F-044A14885D2E}" destId="{F9A48F24-B567-44C2-838E-B8C2A5E8D73A}" srcOrd="6" destOrd="0" presId="urn:microsoft.com/office/officeart/2005/8/layout/hProcess6"/>
    <dgm:cxn modelId="{3543F79A-3681-43C3-974B-87A88B1CD1C2}" type="presParOf" srcId="{F9A48F24-B567-44C2-838E-B8C2A5E8D73A}" destId="{7B3696A6-378B-4773-8854-BB7072A3B996}" srcOrd="0" destOrd="0" presId="urn:microsoft.com/office/officeart/2005/8/layout/hProcess6"/>
    <dgm:cxn modelId="{08211DE6-6905-4861-B4FA-53D0D6801509}" type="presParOf" srcId="{F9A48F24-B567-44C2-838E-B8C2A5E8D73A}" destId="{405823A7-0616-4C6D-8CDC-B31668952C0F}" srcOrd="1" destOrd="0" presId="urn:microsoft.com/office/officeart/2005/8/layout/hProcess6"/>
    <dgm:cxn modelId="{58BAE2DF-A912-4E22-99DC-A265816D72E9}" type="presParOf" srcId="{F9A48F24-B567-44C2-838E-B8C2A5E8D73A}" destId="{4B88A665-C953-404E-8768-A19CD5A21A4F}" srcOrd="2" destOrd="0" presId="urn:microsoft.com/office/officeart/2005/8/layout/hProcess6"/>
    <dgm:cxn modelId="{4B61FF81-D6C5-4C33-AA0C-65F756CF63FC}" type="presParOf" srcId="{F9A48F24-B567-44C2-838E-B8C2A5E8D73A}" destId="{AC9FF5B9-D195-40A7-8BD9-8B2FB361E46B}" srcOrd="3" destOrd="0" presId="urn:microsoft.com/office/officeart/2005/8/layout/hProcess6"/>
    <dgm:cxn modelId="{99878D54-D63F-4583-A97A-8A39D3E5BD4E}" type="presParOf" srcId="{2F404230-5858-4B78-9D9F-044A14885D2E}" destId="{7842CE19-D4D8-44A2-85CC-359C23AAC946}" srcOrd="7" destOrd="0" presId="urn:microsoft.com/office/officeart/2005/8/layout/hProcess6"/>
    <dgm:cxn modelId="{A351F4AE-2DC3-4337-BCD5-D56886AD52D6}" type="presParOf" srcId="{2F404230-5858-4B78-9D9F-044A14885D2E}" destId="{E83C54FF-7DA1-484D-89A6-6E7C76386096}" srcOrd="8" destOrd="0" presId="urn:microsoft.com/office/officeart/2005/8/layout/hProcess6"/>
    <dgm:cxn modelId="{C20EA3D6-35AE-48FE-B19B-B1163DB1E907}" type="presParOf" srcId="{E83C54FF-7DA1-484D-89A6-6E7C76386096}" destId="{C3636B7B-BA04-4A99-814F-5056C99DAD3E}" srcOrd="0" destOrd="0" presId="urn:microsoft.com/office/officeart/2005/8/layout/hProcess6"/>
    <dgm:cxn modelId="{E86BA6DA-2E75-4E52-A0D2-4901407FCF82}" type="presParOf" srcId="{E83C54FF-7DA1-484D-89A6-6E7C76386096}" destId="{4FD773F9-6F8B-48D1-88D4-522FC49DB477}" srcOrd="1" destOrd="0" presId="urn:microsoft.com/office/officeart/2005/8/layout/hProcess6"/>
    <dgm:cxn modelId="{8B15C43A-002A-4AFF-97DF-D12162DC4152}" type="presParOf" srcId="{E83C54FF-7DA1-484D-89A6-6E7C76386096}" destId="{E0022596-63C3-4139-8DEE-985E888B0343}" srcOrd="2" destOrd="0" presId="urn:microsoft.com/office/officeart/2005/8/layout/hProcess6"/>
    <dgm:cxn modelId="{7CD2E335-9E95-4800-B34A-4DE8CD2C848D}" type="presParOf" srcId="{E83C54FF-7DA1-484D-89A6-6E7C76386096}" destId="{4FDF3344-5110-4207-860E-E1EE4C31BA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6BC53-02EC-43C9-AB20-B198A3B93DF4}">
      <dsp:nvSpPr>
        <dsp:cNvPr id="0" name=""/>
        <dsp:cNvSpPr/>
      </dsp:nvSpPr>
      <dsp:spPr>
        <a:xfrm>
          <a:off x="444251" y="1137117"/>
          <a:ext cx="1756916" cy="15357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Review ways of working (WoW)</a:t>
          </a:r>
        </a:p>
        <a:p>
          <a:pPr marL="57150" lvl="1" indent="-57150" algn="l" defTabSz="400050">
            <a:lnSpc>
              <a:spcPct val="90000"/>
            </a:lnSpc>
            <a:spcBef>
              <a:spcPct val="0"/>
            </a:spcBef>
            <a:spcAft>
              <a:spcPct val="15000"/>
            </a:spcAft>
            <a:buChar char="•"/>
          </a:pPr>
          <a:r>
            <a:rPr lang="en-US" sz="900" kern="1200"/>
            <a:t>Assess readiness for change</a:t>
          </a:r>
        </a:p>
      </dsp:txBody>
      <dsp:txXfrm>
        <a:off x="883480" y="1367482"/>
        <a:ext cx="856497" cy="1075035"/>
      </dsp:txXfrm>
    </dsp:sp>
    <dsp:sp modelId="{942FE67E-D0B7-4C0A-8958-FF0C1B4513D9}">
      <dsp:nvSpPr>
        <dsp:cNvPr id="0" name=""/>
        <dsp:cNvSpPr/>
      </dsp:nvSpPr>
      <dsp:spPr>
        <a:xfrm>
          <a:off x="5022" y="1465770"/>
          <a:ext cx="878458" cy="87845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MWO Workshop &amp; Audit</a:t>
          </a:r>
        </a:p>
      </dsp:txBody>
      <dsp:txXfrm>
        <a:off x="133669" y="1594417"/>
        <a:ext cx="621164" cy="621164"/>
      </dsp:txXfrm>
    </dsp:sp>
    <dsp:sp modelId="{75B73E6B-636B-442F-ADB5-05B5F9305A54}">
      <dsp:nvSpPr>
        <dsp:cNvPr id="0" name=""/>
        <dsp:cNvSpPr/>
      </dsp:nvSpPr>
      <dsp:spPr>
        <a:xfrm>
          <a:off x="2750204" y="1137117"/>
          <a:ext cx="1756916" cy="15357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Design solution together</a:t>
          </a:r>
        </a:p>
        <a:p>
          <a:pPr marL="57150" lvl="1" indent="-57150" algn="l" defTabSz="400050">
            <a:lnSpc>
              <a:spcPct val="90000"/>
            </a:lnSpc>
            <a:spcBef>
              <a:spcPct val="0"/>
            </a:spcBef>
            <a:spcAft>
              <a:spcPct val="15000"/>
            </a:spcAft>
            <a:buChar char="•"/>
          </a:pPr>
          <a:r>
            <a:rPr lang="en-US" sz="900" kern="1200"/>
            <a:t>Plan and communicate new roles and WoW</a:t>
          </a:r>
        </a:p>
      </dsp:txBody>
      <dsp:txXfrm>
        <a:off x="3189433" y="1367482"/>
        <a:ext cx="856497" cy="1075035"/>
      </dsp:txXfrm>
    </dsp:sp>
    <dsp:sp modelId="{B8B94643-0F83-452A-B92A-5ED7BF718CC8}">
      <dsp:nvSpPr>
        <dsp:cNvPr id="0" name=""/>
        <dsp:cNvSpPr/>
      </dsp:nvSpPr>
      <dsp:spPr>
        <a:xfrm>
          <a:off x="2310975" y="1465770"/>
          <a:ext cx="878458" cy="87845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MWO Solution Design</a:t>
          </a:r>
        </a:p>
      </dsp:txBody>
      <dsp:txXfrm>
        <a:off x="2439622" y="1594417"/>
        <a:ext cx="621164" cy="621164"/>
      </dsp:txXfrm>
    </dsp:sp>
    <dsp:sp modelId="{51FBF1B4-1353-4A16-9BAF-155636A823CD}">
      <dsp:nvSpPr>
        <dsp:cNvPr id="0" name=""/>
        <dsp:cNvSpPr/>
      </dsp:nvSpPr>
      <dsp:spPr>
        <a:xfrm>
          <a:off x="5056156" y="1137117"/>
          <a:ext cx="1756916" cy="15357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Test solution together</a:t>
          </a:r>
        </a:p>
        <a:p>
          <a:pPr marL="57150" lvl="1" indent="-57150" algn="l" defTabSz="400050">
            <a:lnSpc>
              <a:spcPct val="90000"/>
            </a:lnSpc>
            <a:spcBef>
              <a:spcPct val="0"/>
            </a:spcBef>
            <a:spcAft>
              <a:spcPct val="15000"/>
            </a:spcAft>
            <a:buChar char="•"/>
          </a:pPr>
          <a:r>
            <a:rPr lang="en-US" sz="900" kern="1200"/>
            <a:t>Train users by role and get feedback</a:t>
          </a:r>
        </a:p>
        <a:p>
          <a:pPr marL="57150" lvl="1" indent="-57150" algn="l" defTabSz="400050">
            <a:lnSpc>
              <a:spcPct val="90000"/>
            </a:lnSpc>
            <a:spcBef>
              <a:spcPct val="0"/>
            </a:spcBef>
            <a:spcAft>
              <a:spcPct val="15000"/>
            </a:spcAft>
            <a:buChar char="•"/>
          </a:pPr>
          <a:r>
            <a:rPr lang="en-US" sz="900" kern="1200"/>
            <a:t>Incorporate MWO into WoW</a:t>
          </a:r>
        </a:p>
      </dsp:txBody>
      <dsp:txXfrm>
        <a:off x="5495385" y="1367482"/>
        <a:ext cx="856497" cy="1075035"/>
      </dsp:txXfrm>
    </dsp:sp>
    <dsp:sp modelId="{4E2DACDC-6F66-4604-B209-0A7C504DEFEB}">
      <dsp:nvSpPr>
        <dsp:cNvPr id="0" name=""/>
        <dsp:cNvSpPr/>
      </dsp:nvSpPr>
      <dsp:spPr>
        <a:xfrm>
          <a:off x="4616927" y="1465770"/>
          <a:ext cx="878458" cy="87845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MWO Testing &amp; Training </a:t>
          </a:r>
        </a:p>
      </dsp:txBody>
      <dsp:txXfrm>
        <a:off x="4745574" y="1594417"/>
        <a:ext cx="621164" cy="621164"/>
      </dsp:txXfrm>
    </dsp:sp>
    <dsp:sp modelId="{405823A7-0616-4C6D-8CDC-B31668952C0F}">
      <dsp:nvSpPr>
        <dsp:cNvPr id="0" name=""/>
        <dsp:cNvSpPr/>
      </dsp:nvSpPr>
      <dsp:spPr>
        <a:xfrm>
          <a:off x="7362108" y="1137117"/>
          <a:ext cx="1756916" cy="15357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Daily review of MWO advice together</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a:t>Coach users</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a:t>Update solution together</a:t>
          </a:r>
        </a:p>
      </dsp:txBody>
      <dsp:txXfrm>
        <a:off x="7801337" y="1367482"/>
        <a:ext cx="856497" cy="1075035"/>
      </dsp:txXfrm>
    </dsp:sp>
    <dsp:sp modelId="{AC9FF5B9-D195-40A7-8BD9-8B2FB361E46B}">
      <dsp:nvSpPr>
        <dsp:cNvPr id="0" name=""/>
        <dsp:cNvSpPr/>
      </dsp:nvSpPr>
      <dsp:spPr>
        <a:xfrm>
          <a:off x="6922879" y="1465770"/>
          <a:ext cx="878458" cy="87845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MWO Utilization &amp; Tuning</a:t>
          </a:r>
        </a:p>
        <a:p>
          <a:pPr marL="0" lvl="0" indent="0" algn="ctr" defTabSz="400050">
            <a:lnSpc>
              <a:spcPct val="90000"/>
            </a:lnSpc>
            <a:spcBef>
              <a:spcPct val="0"/>
            </a:spcBef>
            <a:spcAft>
              <a:spcPct val="35000"/>
            </a:spcAft>
            <a:buNone/>
          </a:pPr>
          <a:r>
            <a:rPr lang="en-US" sz="900" b="0" kern="1200"/>
            <a:t>(3 months)</a:t>
          </a:r>
        </a:p>
      </dsp:txBody>
      <dsp:txXfrm>
        <a:off x="7051526" y="1594417"/>
        <a:ext cx="621164" cy="621164"/>
      </dsp:txXfrm>
    </dsp:sp>
    <dsp:sp modelId="{4FD773F9-6F8B-48D1-88D4-522FC49DB477}">
      <dsp:nvSpPr>
        <dsp:cNvPr id="0" name=""/>
        <dsp:cNvSpPr/>
      </dsp:nvSpPr>
      <dsp:spPr>
        <a:xfrm>
          <a:off x="9668061" y="1137117"/>
          <a:ext cx="1756916" cy="15357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a:t>Actively use MWO in WoW</a:t>
          </a:r>
        </a:p>
        <a:p>
          <a:pPr marL="57150" lvl="1" indent="-57150" algn="l" defTabSz="400050">
            <a:lnSpc>
              <a:spcPct val="90000"/>
            </a:lnSpc>
            <a:spcBef>
              <a:spcPct val="0"/>
            </a:spcBef>
            <a:spcAft>
              <a:spcPct val="15000"/>
            </a:spcAft>
            <a:buChar char="•"/>
          </a:pPr>
          <a:r>
            <a:rPr lang="en-US" sz="900" kern="1200"/>
            <a:t>Continuously collaborate</a:t>
          </a:r>
        </a:p>
        <a:p>
          <a:pPr marL="57150" lvl="1" indent="-57150" algn="l" defTabSz="400050">
            <a:lnSpc>
              <a:spcPct val="90000"/>
            </a:lnSpc>
            <a:spcBef>
              <a:spcPct val="0"/>
            </a:spcBef>
            <a:spcAft>
              <a:spcPct val="15000"/>
            </a:spcAft>
            <a:buChar char="•"/>
          </a:pPr>
          <a:r>
            <a:rPr lang="en-US" sz="900" kern="1200"/>
            <a:t>Improve solution together</a:t>
          </a:r>
        </a:p>
      </dsp:txBody>
      <dsp:txXfrm>
        <a:off x="10107290" y="1367482"/>
        <a:ext cx="856497" cy="1075035"/>
      </dsp:txXfrm>
    </dsp:sp>
    <dsp:sp modelId="{4FDF3344-5110-4207-860E-E1EE4C31BA85}">
      <dsp:nvSpPr>
        <dsp:cNvPr id="0" name=""/>
        <dsp:cNvSpPr/>
      </dsp:nvSpPr>
      <dsp:spPr>
        <a:xfrm>
          <a:off x="9228832" y="1465770"/>
          <a:ext cx="878458" cy="87845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MWO Service &amp; Support</a:t>
          </a:r>
        </a:p>
      </dsp:txBody>
      <dsp:txXfrm>
        <a:off x="9357479" y="1594417"/>
        <a:ext cx="621164" cy="6211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B686A-5C92-4042-AC44-8C9313BBECEE}" type="datetime3">
              <a:rPr lang="en-US" sz="800" smtClean="0"/>
              <a:t>26 November 2025</a:t>
            </a:fld>
            <a:endParaRPr lang="en-US"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C1C51C-1507-4174-B2C8-A06D43695541}" type="slidenum">
              <a:rPr lang="en-US" sz="800" smtClean="0"/>
              <a:pPr/>
              <a:t>‹Nº›</a:t>
            </a:fld>
            <a:endParaRPr lang="en-US" sz="800"/>
          </a:p>
        </p:txBody>
      </p:sp>
    </p:spTree>
    <p:extLst>
      <p:ext uri="{BB962C8B-B14F-4D97-AF65-F5344CB8AC3E}">
        <p14:creationId xmlns:p14="http://schemas.microsoft.com/office/powerpoint/2010/main" val="36184676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D5763ACD-1D08-4B13-B254-89AF7211A586}" type="datetime3">
              <a:rPr lang="en-US" smtClean="0"/>
              <a:t>26 November 2025</a:t>
            </a:fld>
            <a:endParaRPr lang="en-US"/>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A9B43CDF-ECC4-4314-B82A-B821CE003FD9}" type="slidenum">
              <a:rPr lang="en-US" smtClean="0"/>
              <a:pPr/>
              <a:t>‹Nº›</a:t>
            </a:fld>
            <a:endParaRPr lang="en-US"/>
          </a:p>
        </p:txBody>
      </p:sp>
    </p:spTree>
    <p:extLst>
      <p:ext uri="{BB962C8B-B14F-4D97-AF65-F5344CB8AC3E}">
        <p14:creationId xmlns:p14="http://schemas.microsoft.com/office/powerpoint/2010/main" val="29482875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68363"/>
            <a:ext cx="5534025" cy="3111500"/>
          </a:xfrm>
        </p:spPr>
      </p:sp>
      <p:sp>
        <p:nvSpPr>
          <p:cNvPr id="3" name="Notes Placeholder 2"/>
          <p:cNvSpPr>
            <a:spLocks noGrp="1"/>
          </p:cNvSpPr>
          <p:nvPr>
            <p:ph type="body" idx="1"/>
          </p:nvPr>
        </p:nvSpPr>
        <p:spPr/>
        <p:txBody>
          <a:bodyPr/>
          <a:lstStyle/>
          <a:p>
            <a:r>
              <a:rPr lang="en-US"/>
              <a:t>Valmet has been delivering process optimizers, our APC solutions, for over 30 years.</a:t>
            </a:r>
          </a:p>
          <a:p>
            <a:endParaRPr lang="en-US"/>
          </a:p>
          <a:p>
            <a:r>
              <a:rPr lang="en-US"/>
              <a:t>During that time we have developed optimizers for all major process areas in pulp and paper which are currently delivering measurable and sustainable benefits to mills around the world</a:t>
            </a:r>
          </a:p>
          <a:p>
            <a:pPr marL="171450" indent="-171450">
              <a:buFont typeface="Arial" panose="020B0604020202020204" pitchFamily="34" charset="0"/>
              <a:buChar char="•"/>
            </a:pPr>
            <a:r>
              <a:rPr lang="en-US"/>
              <a:t>for fiber lines</a:t>
            </a:r>
          </a:p>
          <a:p>
            <a:pPr marL="171450" indent="-171450">
              <a:buFont typeface="Arial" panose="020B0604020202020204" pitchFamily="34" charset="0"/>
              <a:buChar char="•"/>
            </a:pPr>
            <a:r>
              <a:rPr lang="en-US"/>
              <a:t>the recovery cycle</a:t>
            </a:r>
          </a:p>
          <a:p>
            <a:pPr marL="171450" indent="-171450">
              <a:buFont typeface="Arial" panose="020B0604020202020204" pitchFamily="34" charset="0"/>
              <a:buChar char="•"/>
            </a:pPr>
            <a:r>
              <a:rPr lang="en-US"/>
              <a:t>power boilers and energy management</a:t>
            </a:r>
          </a:p>
          <a:p>
            <a:pPr marL="171450" indent="-171450">
              <a:buFont typeface="Arial" panose="020B0604020202020204" pitchFamily="34" charset="0"/>
              <a:buChar char="•"/>
            </a:pPr>
            <a:r>
              <a:rPr lang="en-US"/>
              <a:t>and for pulp dryers and paper machines.</a:t>
            </a:r>
          </a:p>
          <a:p>
            <a:pPr marL="0" indent="0">
              <a:buFont typeface="Arial" panose="020B0604020202020204" pitchFamily="34" charset="0"/>
              <a:buNone/>
            </a:pPr>
            <a:endParaRPr lang="en-US"/>
          </a:p>
          <a:p>
            <a:pPr marL="0" indent="0">
              <a:buFont typeface="Arial" panose="020B0604020202020204" pitchFamily="34" charset="0"/>
              <a:buNone/>
            </a:pPr>
            <a:r>
              <a:rPr lang="en-US"/>
              <a:t>APC benefits cascade from one process area to another, but solutions for coordinating the actions between process areas towards high level objectives are uncommon.  Valmet has been working on such solutions.</a:t>
            </a:r>
          </a:p>
          <a:p>
            <a:endParaRPr lang="en-US"/>
          </a:p>
        </p:txBody>
      </p:sp>
      <p:sp>
        <p:nvSpPr>
          <p:cNvPr id="4" name="Slide Number Placeholder 3"/>
          <p:cNvSpPr>
            <a:spLocks noGrp="1"/>
          </p:cNvSpPr>
          <p:nvPr>
            <p:ph type="sldNum" sz="quarter" idx="5"/>
          </p:nvPr>
        </p:nvSpPr>
        <p:spPr/>
        <p:txBody>
          <a:bodyPr/>
          <a:lstStyle/>
          <a:p>
            <a:pPr defTabSz="924916">
              <a:defRPr/>
            </a:pPr>
            <a:fld id="{A9B43CDF-ECC4-4314-B82A-B821CE003FD9}" type="slidenum">
              <a:rPr lang="en-US" sz="1200">
                <a:solidFill>
                  <a:prstClr val="black"/>
                </a:solidFill>
                <a:latin typeface="Arial"/>
              </a:rPr>
              <a:pPr defTabSz="924916">
                <a:defRPr/>
              </a:pPr>
              <a:t>3</a:t>
            </a:fld>
            <a:endParaRPr lang="en-US" sz="1200">
              <a:solidFill>
                <a:prstClr val="black"/>
              </a:solidFill>
              <a:latin typeface="Arial"/>
            </a:endParaRPr>
          </a:p>
        </p:txBody>
      </p:sp>
    </p:spTree>
    <p:extLst>
      <p:ext uri="{BB962C8B-B14F-4D97-AF65-F5344CB8AC3E}">
        <p14:creationId xmlns:p14="http://schemas.microsoft.com/office/powerpoint/2010/main" val="150430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68363"/>
            <a:ext cx="5534025" cy="31115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benefits of individual optimization solutions are well documented, but we believe there is untapped potential if we can automate decision making at the mill level to coordinate process areas to work together towards common objectives, such as increased production, reduced cost per </a:t>
            </a:r>
            <a:r>
              <a:rPr lang="en-US" dirty="0" err="1"/>
              <a:t>tonne</a:t>
            </a:r>
            <a:r>
              <a:rPr lang="en-US" dirty="0"/>
              <a:t>, and improved quality of the final product.</a:t>
            </a:r>
          </a:p>
        </p:txBody>
      </p:sp>
      <p:sp>
        <p:nvSpPr>
          <p:cNvPr id="4" name="Slide Number Placeholder 3"/>
          <p:cNvSpPr>
            <a:spLocks noGrp="1"/>
          </p:cNvSpPr>
          <p:nvPr>
            <p:ph type="sldNum" sz="quarter" idx="5"/>
          </p:nvPr>
        </p:nvSpPr>
        <p:spPr/>
        <p:txBody>
          <a:bodyPr/>
          <a:lstStyle/>
          <a:p>
            <a:pPr defTabSz="924916">
              <a:defRPr/>
            </a:pPr>
            <a:fld id="{A9B43CDF-ECC4-4314-B82A-B821CE003FD9}" type="slidenum">
              <a:rPr lang="en-US" sz="1200">
                <a:solidFill>
                  <a:prstClr val="black"/>
                </a:solidFill>
                <a:latin typeface="Arial"/>
              </a:rPr>
              <a:pPr defTabSz="924916">
                <a:defRPr/>
              </a:pPr>
              <a:t>4</a:t>
            </a:fld>
            <a:endParaRPr lang="en-US" sz="1200">
              <a:solidFill>
                <a:prstClr val="black"/>
              </a:solidFill>
              <a:latin typeface="Arial"/>
            </a:endParaRPr>
          </a:p>
        </p:txBody>
      </p:sp>
    </p:spTree>
    <p:extLst>
      <p:ext uri="{BB962C8B-B14F-4D97-AF65-F5344CB8AC3E}">
        <p14:creationId xmlns:p14="http://schemas.microsoft.com/office/powerpoint/2010/main" val="23432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accent4"/>
              </a:solidFill>
            </a:endParaRPr>
          </a:p>
          <a:p>
            <a:endParaRPr lang="en-GB"/>
          </a:p>
          <a:p>
            <a:endParaRPr lang="en-GB"/>
          </a:p>
          <a:p>
            <a:endParaRPr lang="en-FI"/>
          </a:p>
        </p:txBody>
      </p:sp>
      <p:sp>
        <p:nvSpPr>
          <p:cNvPr id="4" name="Date Placeholder 3"/>
          <p:cNvSpPr>
            <a:spLocks noGrp="1"/>
          </p:cNvSpPr>
          <p:nvPr>
            <p:ph type="dt" idx="1"/>
          </p:nvPr>
        </p:nvSpPr>
        <p:spPr/>
        <p:txBody>
          <a:bodyPr/>
          <a:lstStyle/>
          <a:p>
            <a:fld id="{B0075DBC-89C5-4062-9DD5-174DC19DC409}" type="datetime3">
              <a:rPr lang="en-US" smtClean="0"/>
              <a:t>26 November 2025</a:t>
            </a:fld>
            <a:endParaRPr lang="en-US"/>
          </a:p>
        </p:txBody>
      </p:sp>
      <p:sp>
        <p:nvSpPr>
          <p:cNvPr id="5" name="Slide Number Placeholder 4"/>
          <p:cNvSpPr>
            <a:spLocks noGrp="1"/>
          </p:cNvSpPr>
          <p:nvPr>
            <p:ph type="sldNum" sz="quarter" idx="5"/>
          </p:nvPr>
        </p:nvSpPr>
        <p:spPr/>
        <p:txBody>
          <a:bodyPr/>
          <a:lstStyle/>
          <a:p>
            <a:fld id="{A9B43CDF-ECC4-4314-B82A-B821CE003FD9}" type="slidenum">
              <a:rPr lang="en-US" smtClean="0"/>
              <a:pPr/>
              <a:t>5</a:t>
            </a:fld>
            <a:endParaRPr lang="en-US"/>
          </a:p>
        </p:txBody>
      </p:sp>
    </p:spTree>
    <p:extLst>
      <p:ext uri="{BB962C8B-B14F-4D97-AF65-F5344CB8AC3E}">
        <p14:creationId xmlns:p14="http://schemas.microsoft.com/office/powerpoint/2010/main" val="409281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4585419" y="1916113"/>
            <a:ext cx="7128744" cy="1441450"/>
          </a:xfrm>
        </p:spPr>
        <p:txBody>
          <a:bodyPr anchor="b" anchorCtr="0"/>
          <a:lstStyle>
            <a:lvl1pPr>
              <a:defRPr sz="3000"/>
            </a:lvl1pPr>
          </a:lstStyle>
          <a:p>
            <a:r>
              <a:rPr lang="en-US"/>
              <a:t>Click to edit Master title style</a:t>
            </a:r>
            <a:endParaRPr lang="fi-FI" dirty="0"/>
          </a:p>
        </p:txBody>
      </p:sp>
      <p:sp>
        <p:nvSpPr>
          <p:cNvPr id="9" name="Subtitle 2"/>
          <p:cNvSpPr>
            <a:spLocks noGrp="1"/>
          </p:cNvSpPr>
          <p:nvPr>
            <p:ph type="subTitle" idx="1"/>
          </p:nvPr>
        </p:nvSpPr>
        <p:spPr>
          <a:xfrm>
            <a:off x="4585419" y="3500438"/>
            <a:ext cx="7128744" cy="2138362"/>
          </a:xfrm>
        </p:spPr>
        <p:txBody>
          <a:bodyPr/>
          <a:lstStyle>
            <a:lvl1pPr marL="0" indent="0" algn="l">
              <a:buNone/>
              <a:defRPr sz="1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875660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481013" y="488927"/>
            <a:ext cx="2952000" cy="2952328"/>
          </a:xfrm>
          <a:prstGeom prst="round2DiagRect">
            <a:avLst>
              <a:gd name="adj1" fmla="val 13501"/>
              <a:gd name="adj2" fmla="val 0"/>
            </a:avLst>
          </a:prstGeom>
          <a:solidFill>
            <a:srgbClr val="50B948">
              <a:alpha val="89804"/>
            </a:srgbClr>
          </a:solidFill>
        </p:spPr>
        <p:txBody>
          <a:bodyPr lIns="180000" tIns="162000" rIns="180000" bIns="162000" anchor="t"/>
          <a:lstStyle>
            <a:lvl1pPr algn="l">
              <a:defRPr sz="3000" b="0" cap="none" baseline="0">
                <a:solidFill>
                  <a:schemeClr val="bg1"/>
                </a:solidFill>
              </a:defRPr>
            </a:lvl1pPr>
          </a:lstStyle>
          <a:p>
            <a:r>
              <a:rPr lang="en-US"/>
              <a:t>Click to edit Master title style</a:t>
            </a:r>
            <a:endParaRPr lang="fi-FI" dirty="0"/>
          </a:p>
        </p:txBody>
      </p:sp>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689736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Date Placeholder 4"/>
          <p:cNvSpPr>
            <a:spLocks noGrp="1"/>
          </p:cNvSpPr>
          <p:nvPr>
            <p:ph type="dt" sz="half" idx="10"/>
          </p:nvPr>
        </p:nvSpPr>
        <p:spPr/>
        <p:txBody>
          <a:bodyPr/>
          <a:lstStyle/>
          <a:p>
            <a:fld id="{52220B8B-2849-41DA-9EF2-3156DAF3B9E7}"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2189307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Date Placeholder 4"/>
          <p:cNvSpPr>
            <a:spLocks noGrp="1"/>
          </p:cNvSpPr>
          <p:nvPr>
            <p:ph type="dt" sz="half" idx="10"/>
          </p:nvPr>
        </p:nvSpPr>
        <p:spPr/>
        <p:txBody>
          <a:bodyPr/>
          <a:lstStyle/>
          <a:p>
            <a:fld id="{0A0AA5AB-B863-48F0-9D05-129B58706DA8}"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9" name="Title 8"/>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0981622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5544566"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595" y="1916114"/>
            <a:ext cx="5544568"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7" name="Date Placeholder 6"/>
          <p:cNvSpPr>
            <a:spLocks noGrp="1"/>
          </p:cNvSpPr>
          <p:nvPr>
            <p:ph type="dt" sz="half" idx="10"/>
          </p:nvPr>
        </p:nvSpPr>
        <p:spPr/>
        <p:txBody>
          <a:bodyPr/>
          <a:lstStyle/>
          <a:p>
            <a:fld id="{A618834D-705C-4B27-8404-BC2D1813A970}" type="datetime3">
              <a:rPr lang="en-US" smtClean="0"/>
              <a:t>26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itle 10"/>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405014695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3671887"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2"/>
          <p:cNvSpPr>
            <a:spLocks noGrp="1"/>
          </p:cNvSpPr>
          <p:nvPr>
            <p:ph type="body" idx="14"/>
          </p:nvPr>
        </p:nvSpPr>
        <p:spPr>
          <a:xfrm>
            <a:off x="4297387" y="1557338"/>
            <a:ext cx="360040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297386" y="1916114"/>
            <a:ext cx="3600401"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8041803" y="1557338"/>
            <a:ext cx="3672359"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41803" y="1916114"/>
            <a:ext cx="3672359"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fld id="{811CFC2C-7185-4D16-8F71-93F3D24A7E34}" type="datetime3">
              <a:rPr lang="en-US" smtClean="0"/>
              <a:t>26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5"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89428428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Columns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367188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Content Placeholder 3"/>
          <p:cNvSpPr>
            <a:spLocks noGrp="1"/>
          </p:cNvSpPr>
          <p:nvPr>
            <p:ph sz="half" idx="16"/>
          </p:nvPr>
        </p:nvSpPr>
        <p:spPr>
          <a:xfrm>
            <a:off x="481013" y="4508501"/>
            <a:ext cx="3671887"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ext Placeholder 2"/>
          <p:cNvSpPr>
            <a:spLocks noGrp="1"/>
          </p:cNvSpPr>
          <p:nvPr>
            <p:ph type="body" idx="14"/>
          </p:nvPr>
        </p:nvSpPr>
        <p:spPr>
          <a:xfrm>
            <a:off x="4297363" y="1557338"/>
            <a:ext cx="36004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297363" y="1916114"/>
            <a:ext cx="36004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Content Placeholder 3"/>
          <p:cNvSpPr>
            <a:spLocks noGrp="1"/>
          </p:cNvSpPr>
          <p:nvPr>
            <p:ph sz="half" idx="17"/>
          </p:nvPr>
        </p:nvSpPr>
        <p:spPr>
          <a:xfrm>
            <a:off x="4297363" y="4508501"/>
            <a:ext cx="36004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8042275" y="1557338"/>
            <a:ext cx="3671888"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42275" y="1916114"/>
            <a:ext cx="3671888"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1" name="Content Placeholder 3"/>
          <p:cNvSpPr>
            <a:spLocks noGrp="1"/>
          </p:cNvSpPr>
          <p:nvPr>
            <p:ph sz="half" idx="18"/>
          </p:nvPr>
        </p:nvSpPr>
        <p:spPr>
          <a:xfrm>
            <a:off x="8042275" y="4508501"/>
            <a:ext cx="367188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EF083FE6-D1B5-4034-9004-77C64DC0BC4C}" type="datetime3">
              <a:rPr lang="en-US" smtClean="0"/>
              <a:t>26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9" name="Text Placeholder 8"/>
          <p:cNvSpPr>
            <a:spLocks noGrp="1"/>
          </p:cNvSpPr>
          <p:nvPr>
            <p:ph type="body" sz="quarter" idx="19"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45285043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5544566"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16"/>
          </p:nvPr>
        </p:nvSpPr>
        <p:spPr>
          <a:xfrm>
            <a:off x="481013" y="4508501"/>
            <a:ext cx="5544566"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595" y="1916114"/>
            <a:ext cx="554456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3"/>
          <p:cNvSpPr>
            <a:spLocks noGrp="1"/>
          </p:cNvSpPr>
          <p:nvPr>
            <p:ph sz="half" idx="17"/>
          </p:nvPr>
        </p:nvSpPr>
        <p:spPr>
          <a:xfrm>
            <a:off x="6169595" y="4508501"/>
            <a:ext cx="554456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9E245C5-D37D-4DB4-98A6-3CCF503A210E}" type="datetime3">
              <a:rPr lang="en-US" smtClean="0"/>
              <a:t>26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7175749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112331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112331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16"/>
          </p:nvPr>
        </p:nvSpPr>
        <p:spPr>
          <a:xfrm>
            <a:off x="481013" y="4508501"/>
            <a:ext cx="112331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5271A7A9-CC36-47FE-B9A2-A5E899C61296}" type="datetime3">
              <a:rPr lang="en-US" smtClean="0"/>
              <a:t>26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Title 4"/>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41736323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2" name="Picture Placeholder 9"/>
          <p:cNvSpPr>
            <a:spLocks noGrp="1"/>
          </p:cNvSpPr>
          <p:nvPr>
            <p:ph type="pic" sz="quarter" idx="14"/>
          </p:nvPr>
        </p:nvSpPr>
        <p:spPr>
          <a:xfrm>
            <a:off x="9482137" y="1557338"/>
            <a:ext cx="2232025" cy="4464050"/>
          </a:xfrm>
          <a:prstGeom prst="round2DiagRect">
            <a:avLst>
              <a:gd name="adj1" fmla="val 16014"/>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D55B7D47-DBD7-408B-A513-80FB14715C22}"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23806273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1898"/>
          </a:xfrm>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9"/>
          <p:cNvSpPr>
            <a:spLocks noGrp="1"/>
          </p:cNvSpPr>
          <p:nvPr>
            <p:ph type="pic" sz="quarter" idx="15"/>
          </p:nvPr>
        </p:nvSpPr>
        <p:spPr>
          <a:xfrm>
            <a:off x="9482137" y="1557339"/>
            <a:ext cx="2232025"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6" name="Footer Placeholder 5"/>
          <p:cNvSpPr>
            <a:spLocks noGrp="1"/>
          </p:cNvSpPr>
          <p:nvPr>
            <p:ph type="ftr" sz="quarter" idx="11"/>
          </p:nvPr>
        </p:nvSpPr>
        <p:spPr/>
        <p:txBody>
          <a:bodyPr/>
          <a:lstStyle/>
          <a:p>
            <a:r>
              <a:rPr lang="en-US"/>
              <a:t>© Valmet   |   Author / Title</a:t>
            </a:r>
          </a:p>
        </p:txBody>
      </p:sp>
      <p:sp>
        <p:nvSpPr>
          <p:cNvPr id="5" name="Date Placeholder 4"/>
          <p:cNvSpPr>
            <a:spLocks noGrp="1"/>
          </p:cNvSpPr>
          <p:nvPr>
            <p:ph type="dt" sz="half" idx="10"/>
          </p:nvPr>
        </p:nvSpPr>
        <p:spPr/>
        <p:txBody>
          <a:bodyPr/>
          <a:lstStyle/>
          <a:p>
            <a:fld id="{480F8032-68AC-48C7-BE2A-A98DF45EC713}" type="datetime3">
              <a:rPr lang="en-US" smtClean="0"/>
              <a:t>26 November 2025</a:t>
            </a:fld>
            <a:endParaRPr lang="en-US"/>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1251583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7" name="Title 6"/>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Date Placeholder 9"/>
          <p:cNvSpPr>
            <a:spLocks noGrp="1"/>
          </p:cNvSpPr>
          <p:nvPr>
            <p:ph type="dt" sz="half" idx="15"/>
          </p:nvPr>
        </p:nvSpPr>
        <p:spPr/>
        <p:txBody>
          <a:bodyPr/>
          <a:lstStyle/>
          <a:p>
            <a:fld id="{607E44A3-7437-4589-BAA2-9FC7838371E6}" type="datetime3">
              <a:rPr lang="en-US" smtClean="0"/>
              <a:t>26 November 2025</a:t>
            </a:fld>
            <a:endParaRPr lang="en-US" dirty="0"/>
          </a:p>
        </p:txBody>
      </p:sp>
      <p:sp>
        <p:nvSpPr>
          <p:cNvPr id="11" name="Footer Placeholder 10"/>
          <p:cNvSpPr>
            <a:spLocks noGrp="1"/>
          </p:cNvSpPr>
          <p:nvPr>
            <p:ph type="ftr" sz="quarter" idx="16"/>
          </p:nvPr>
        </p:nvSpPr>
        <p:spPr/>
        <p:txBody>
          <a:bodyPr/>
          <a:lstStyle/>
          <a:p>
            <a:r>
              <a:rPr lang="en-US" dirty="0"/>
              <a:t>© Valmet   |   Author / Title</a:t>
            </a:r>
          </a:p>
        </p:txBody>
      </p:sp>
      <p:sp>
        <p:nvSpPr>
          <p:cNvPr id="12" name="Slide Number Placeholder 11"/>
          <p:cNvSpPr>
            <a:spLocks noGrp="1"/>
          </p:cNvSpPr>
          <p:nvPr>
            <p:ph type="sldNum" sz="quarter" idx="17"/>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7628964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Picture Placeholder 9"/>
          <p:cNvSpPr>
            <a:spLocks noGrp="1"/>
          </p:cNvSpPr>
          <p:nvPr>
            <p:ph type="pic" sz="quarter" idx="13"/>
          </p:nvPr>
        </p:nvSpPr>
        <p:spPr>
          <a:xfrm>
            <a:off x="7249715" y="1557338"/>
            <a:ext cx="4464448" cy="4464050"/>
          </a:xfrm>
          <a:prstGeom prst="round2DiagRect">
            <a:avLst>
              <a:gd name="adj1" fmla="val 8192"/>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E6B4E4B0-2D5F-4724-BEB0-2070904E7DC8}"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6253504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4 pictur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9"/>
          <p:cNvSpPr>
            <a:spLocks noGrp="1"/>
          </p:cNvSpPr>
          <p:nvPr>
            <p:ph type="pic" sz="quarter" idx="15"/>
          </p:nvPr>
        </p:nvSpPr>
        <p:spPr>
          <a:xfrm>
            <a:off x="7250113" y="1557339"/>
            <a:ext cx="2232024"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10" name="Picture Placeholder 9"/>
          <p:cNvSpPr>
            <a:spLocks noGrp="1"/>
          </p:cNvSpPr>
          <p:nvPr>
            <p:ph type="pic" sz="quarter" idx="16"/>
          </p:nvPr>
        </p:nvSpPr>
        <p:spPr>
          <a:xfrm>
            <a:off x="9482137" y="1557339"/>
            <a:ext cx="2232026" cy="2232025"/>
          </a:xfrm>
          <a:solidFill>
            <a:schemeClr val="bg2"/>
          </a:solidFill>
        </p:spPr>
        <p:txBody>
          <a:bodyPr/>
          <a:lstStyle>
            <a:lvl1pPr marL="0" indent="0">
              <a:buFontTx/>
              <a:buNone/>
              <a:defRPr sz="1200"/>
            </a:lvl1pPr>
          </a:lstStyle>
          <a:p>
            <a:r>
              <a:rPr lang="en-US"/>
              <a:t>Click icon to add picture</a:t>
            </a:r>
            <a:endParaRPr lang="fi-FI" dirty="0"/>
          </a:p>
        </p:txBody>
      </p:sp>
      <p:sp>
        <p:nvSpPr>
          <p:cNvPr id="12" name="Picture Placeholder 9"/>
          <p:cNvSpPr>
            <a:spLocks noGrp="1"/>
          </p:cNvSpPr>
          <p:nvPr>
            <p:ph type="pic" sz="quarter" idx="17"/>
          </p:nvPr>
        </p:nvSpPr>
        <p:spPr>
          <a:xfrm>
            <a:off x="7250113" y="3790714"/>
            <a:ext cx="2232024" cy="2232025"/>
          </a:xfrm>
          <a:solidFill>
            <a:schemeClr val="bg2"/>
          </a:solidFill>
        </p:spPr>
        <p:txBody>
          <a:bodyPr/>
          <a:lstStyle>
            <a:lvl1pPr marL="0" indent="0">
              <a:buFontTx/>
              <a:buNone/>
              <a:defRPr sz="1200"/>
            </a:lvl1pPr>
          </a:lstStyle>
          <a:p>
            <a:r>
              <a:rPr lang="en-US"/>
              <a:t>Click icon to add picture</a:t>
            </a:r>
            <a:endParaRPr lang="fi-FI" dirty="0"/>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A20E981D-3917-49E2-BAC1-4F148449B8CA}"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3" name="Text Placeholder 8"/>
          <p:cNvSpPr>
            <a:spLocks noGrp="1"/>
          </p:cNvSpPr>
          <p:nvPr>
            <p:ph type="body" sz="quarter" idx="18"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56031375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1557338"/>
            <a:ext cx="11233150" cy="4464050"/>
          </a:xfrm>
          <a:prstGeom prst="round2DiagRect">
            <a:avLst>
              <a:gd name="adj1" fmla="val 8193"/>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346D82CD-1058-4A83-9E31-EB25DE263D7A}"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3" name="Title 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4"/>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36929028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476672"/>
            <a:ext cx="11233150" cy="5544716"/>
          </a:xfrm>
          <a:prstGeom prst="round2DiagRect">
            <a:avLst>
              <a:gd name="adj1" fmla="val 6693"/>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8CD7F9E2-E027-41BC-92AE-00BFE5F02050}"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38848852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ext Placeholder 9"/>
          <p:cNvSpPr>
            <a:spLocks noGrp="1"/>
          </p:cNvSpPr>
          <p:nvPr>
            <p:ph type="body" sz="quarter" idx="16"/>
          </p:nvPr>
        </p:nvSpPr>
        <p:spPr>
          <a:xfrm flipH="1">
            <a:off x="7250112" y="1557340"/>
            <a:ext cx="4464048" cy="863549"/>
          </a:xfrm>
          <a:prstGeom prst="round1Rect">
            <a:avLst>
              <a:gd name="adj" fmla="val 37282"/>
            </a:avLst>
          </a:prstGeom>
          <a:solidFill>
            <a:schemeClr val="accent1"/>
          </a:solidFill>
        </p:spPr>
        <p:txBody>
          <a:bodyPr lIns="108000" tIns="108000" rIns="108000" bIns="108000"/>
          <a:lstStyle>
            <a:lvl1pPr marL="0" indent="0">
              <a:buFontTx/>
              <a:buNone/>
              <a:defRPr sz="1600">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stStyle>
          <a:p>
            <a:pPr lvl="0"/>
            <a:r>
              <a:rPr lang="en-US"/>
              <a:t>Click to edit Master text styles</a:t>
            </a:r>
          </a:p>
          <a:p>
            <a:pPr lvl="1"/>
            <a:r>
              <a:rPr lang="en-US"/>
              <a:t>Second level</a:t>
            </a:r>
          </a:p>
        </p:txBody>
      </p:sp>
      <p:sp>
        <p:nvSpPr>
          <p:cNvPr id="13" name="Picture Placeholder 9"/>
          <p:cNvSpPr>
            <a:spLocks noGrp="1"/>
          </p:cNvSpPr>
          <p:nvPr>
            <p:ph type="pic" sz="quarter" idx="13"/>
          </p:nvPr>
        </p:nvSpPr>
        <p:spPr>
          <a:xfrm>
            <a:off x="7250113" y="2420889"/>
            <a:ext cx="4464050" cy="3600499"/>
          </a:xfrm>
          <a:custGeom>
            <a:avLst/>
            <a:gdLst>
              <a:gd name="connsiteX0" fmla="*/ 367035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367035 w 4031680"/>
              <a:gd name="connsiteY8" fmla="*/ 0 h 3600499"/>
              <a:gd name="connsiteX0" fmla="*/ 91965 w 4116565"/>
              <a:gd name="connsiteY0" fmla="*/ 0 h 3600499"/>
              <a:gd name="connsiteX1" fmla="*/ 4116565 w 4116565"/>
              <a:gd name="connsiteY1" fmla="*/ 0 h 3600499"/>
              <a:gd name="connsiteX2" fmla="*/ 4116565 w 4116565"/>
              <a:gd name="connsiteY2" fmla="*/ 0 h 3600499"/>
              <a:gd name="connsiteX3" fmla="*/ 4116565 w 4116565"/>
              <a:gd name="connsiteY3" fmla="*/ 3233464 h 3600499"/>
              <a:gd name="connsiteX4" fmla="*/ 3749530 w 4116565"/>
              <a:gd name="connsiteY4" fmla="*/ 3600499 h 3600499"/>
              <a:gd name="connsiteX5" fmla="*/ 84885 w 4116565"/>
              <a:gd name="connsiteY5" fmla="*/ 3600499 h 3600499"/>
              <a:gd name="connsiteX6" fmla="*/ 84885 w 4116565"/>
              <a:gd name="connsiteY6" fmla="*/ 3600499 h 3600499"/>
              <a:gd name="connsiteX7" fmla="*/ 84885 w 4116565"/>
              <a:gd name="connsiteY7" fmla="*/ 367035 h 3600499"/>
              <a:gd name="connsiteX8" fmla="*/ 91965 w 4116565"/>
              <a:gd name="connsiteY8" fmla="*/ 0 h 3600499"/>
              <a:gd name="connsiteX0" fmla="*/ 7080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7080 w 4031680"/>
              <a:gd name="connsiteY8" fmla="*/ 0 h 3600499"/>
              <a:gd name="connsiteX0" fmla="*/ 1541 w 4031947"/>
              <a:gd name="connsiteY0" fmla="*/ 0 h 3600499"/>
              <a:gd name="connsiteX1" fmla="*/ 4031947 w 4031947"/>
              <a:gd name="connsiteY1" fmla="*/ 0 h 3600499"/>
              <a:gd name="connsiteX2" fmla="*/ 4031947 w 4031947"/>
              <a:gd name="connsiteY2" fmla="*/ 0 h 3600499"/>
              <a:gd name="connsiteX3" fmla="*/ 4031947 w 4031947"/>
              <a:gd name="connsiteY3" fmla="*/ 3233464 h 3600499"/>
              <a:gd name="connsiteX4" fmla="*/ 3664912 w 4031947"/>
              <a:gd name="connsiteY4" fmla="*/ 3600499 h 3600499"/>
              <a:gd name="connsiteX5" fmla="*/ 267 w 4031947"/>
              <a:gd name="connsiteY5" fmla="*/ 3600499 h 3600499"/>
              <a:gd name="connsiteX6" fmla="*/ 267 w 4031947"/>
              <a:gd name="connsiteY6" fmla="*/ 3600499 h 3600499"/>
              <a:gd name="connsiteX7" fmla="*/ 267 w 4031947"/>
              <a:gd name="connsiteY7" fmla="*/ 367035 h 3600499"/>
              <a:gd name="connsiteX8" fmla="*/ 1541 w 4031947"/>
              <a:gd name="connsiteY8" fmla="*/ 0 h 36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947" h="3600499">
                <a:moveTo>
                  <a:pt x="1541" y="0"/>
                </a:moveTo>
                <a:lnTo>
                  <a:pt x="4031947" y="0"/>
                </a:lnTo>
                <a:lnTo>
                  <a:pt x="4031947" y="0"/>
                </a:lnTo>
                <a:lnTo>
                  <a:pt x="4031947" y="3233464"/>
                </a:lnTo>
                <a:cubicBezTo>
                  <a:pt x="4031947" y="3436172"/>
                  <a:pt x="3867620" y="3600499"/>
                  <a:pt x="3664912" y="3600499"/>
                </a:cubicBezTo>
                <a:lnTo>
                  <a:pt x="267" y="3600499"/>
                </a:lnTo>
                <a:lnTo>
                  <a:pt x="267" y="3600499"/>
                </a:lnTo>
                <a:lnTo>
                  <a:pt x="267" y="367035"/>
                </a:lnTo>
                <a:cubicBezTo>
                  <a:pt x="267" y="164327"/>
                  <a:pt x="-870" y="168365"/>
                  <a:pt x="1541"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7DA57DA9-6D12-4018-9EAD-C9AC2A01CD00}"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7"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8"/>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29984424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 1">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81013" y="1557339"/>
            <a:ext cx="5544565" cy="4468471"/>
          </a:xfrm>
          <a:prstGeom prst="round2DiagRect">
            <a:avLst>
              <a:gd name="adj1" fmla="val 8442"/>
              <a:gd name="adj2" fmla="val 0"/>
            </a:avLst>
          </a:prstGeom>
          <a:solidFill>
            <a:srgbClr val="50B948"/>
          </a:solidFill>
        </p:spPr>
        <p:txBody>
          <a:bodyPr lIns="90000" tIns="54000" rIns="90000" bIns="54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buFont typeface="Arial" panose="020B0604020202020204" pitchFamily="34" charset="0"/>
              <a:buChar char="•"/>
              <a:defRPr sz="1600">
                <a:solidFill>
                  <a:schemeClr val="bg1"/>
                </a:solidFill>
              </a:defRPr>
            </a:lvl3pPr>
            <a:lvl4pPr marL="714375" indent="-174625">
              <a:buClr>
                <a:schemeClr val="bg1"/>
              </a:buClr>
              <a:buFont typeface="Arial" panose="020B0604020202020204" pitchFamily="34" charset="0"/>
              <a:buChar char="–"/>
              <a:defRPr sz="1400">
                <a:solidFill>
                  <a:schemeClr val="bg1"/>
                </a:solidFill>
              </a:defRPr>
            </a:lvl4pPr>
            <a:lvl5pPr marL="898525" indent="-184150">
              <a:buClr>
                <a:schemeClr val="bg1"/>
              </a:buClr>
              <a:buFont typeface="Arial" panose="020B0604020202020204" pitchFamily="34" charset="0"/>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5"/>
          </p:nvPr>
        </p:nvSpPr>
        <p:spPr>
          <a:xfrm>
            <a:off x="6169595" y="1557339"/>
            <a:ext cx="5544568" cy="4468471"/>
          </a:xfrm>
          <a:prstGeom prst="round2DiagRect">
            <a:avLst>
              <a:gd name="adj1" fmla="val 8442"/>
              <a:gd name="adj2" fmla="val 0"/>
            </a:avLst>
          </a:prstGeom>
          <a:solidFill>
            <a:schemeClr val="bg2"/>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buFont typeface="Arial" panose="020B0604020202020204" pitchFamily="34" charset="0"/>
              <a:buChar cha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Date Placeholder 2"/>
          <p:cNvSpPr>
            <a:spLocks noGrp="1"/>
          </p:cNvSpPr>
          <p:nvPr>
            <p:ph type="dt" sz="half" idx="10"/>
          </p:nvPr>
        </p:nvSpPr>
        <p:spPr/>
        <p:txBody>
          <a:bodyPr/>
          <a:lstStyle/>
          <a:p>
            <a:fld id="{9F2467DE-8C3C-4DA4-89B4-1D59F65A98EE}"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07747185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9E358ED9-EB11-49A3-B050-82AAF95255F4}"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5"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95826985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 2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E4BCCF23-784B-4BE9-9B31-370F275FB71A}"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96092536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04B0AAED-8162-4DA1-848A-60CD6A106490}"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02320694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light 3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EFAF179D-EE2D-464E-9E93-6A8C6E18B13B}"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24451862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26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386484352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4">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81013" y="1557339"/>
            <a:ext cx="5544566" cy="4468471"/>
          </a:xfrm>
          <a:prstGeom prst="round2DiagRect">
            <a:avLst>
              <a:gd name="adj1" fmla="val 8442"/>
              <a:gd name="adj2" fmla="val 0"/>
            </a:avLst>
          </a:prstGeom>
          <a:solidFill>
            <a:srgbClr val="50B948">
              <a:alpha val="40000"/>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5"/>
          </p:nvPr>
        </p:nvSpPr>
        <p:spPr>
          <a:xfrm>
            <a:off x="6169595" y="1557339"/>
            <a:ext cx="5544568" cy="4468471"/>
          </a:xfrm>
          <a:prstGeom prst="round2DiagRect">
            <a:avLst>
              <a:gd name="adj1" fmla="val 8442"/>
              <a:gd name="adj2" fmla="val 0"/>
            </a:avLst>
          </a:prstGeom>
          <a:solidFill>
            <a:srgbClr val="BDBDBD">
              <a:alpha val="30196"/>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Date Placeholder 2"/>
          <p:cNvSpPr>
            <a:spLocks noGrp="1"/>
          </p:cNvSpPr>
          <p:nvPr>
            <p:ph type="dt" sz="half" idx="10"/>
          </p:nvPr>
        </p:nvSpPr>
        <p:spPr/>
        <p:txBody>
          <a:bodyPr/>
          <a:lstStyle/>
          <a:p>
            <a:fld id="{5FAD0C49-2EE4-489D-8420-AA755CD2C360}"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0608701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5">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A021CC7B-1085-4C5B-B4E0-DFADDDDF3B3A}" type="datetime3">
              <a:rPr lang="en-US" smtClean="0"/>
              <a:t>26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rgbClr val="50B948">
              <a:alpha val="40000"/>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81737895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ictures layout">
    <p:spTree>
      <p:nvGrpSpPr>
        <p:cNvPr id="1" name=""/>
        <p:cNvGrpSpPr/>
        <p:nvPr/>
      </p:nvGrpSpPr>
      <p:grpSpPr>
        <a:xfrm>
          <a:off x="0" y="0"/>
          <a:ext cx="0" cy="0"/>
          <a:chOff x="0" y="0"/>
          <a:chExt cx="0" cy="0"/>
        </a:xfrm>
      </p:grpSpPr>
      <p:sp>
        <p:nvSpPr>
          <p:cNvPr id="14"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0" name="Picture Placeholder 6"/>
          <p:cNvSpPr>
            <a:spLocks noGrp="1"/>
          </p:cNvSpPr>
          <p:nvPr>
            <p:ph type="pic" sz="quarter" idx="27"/>
          </p:nvPr>
        </p:nvSpPr>
        <p:spPr>
          <a:xfrm>
            <a:off x="6169621" y="1557338"/>
            <a:ext cx="5542432" cy="1511300"/>
          </a:xfrm>
          <a:custGeom>
            <a:avLst/>
            <a:gdLst/>
            <a:ahLst/>
            <a:cxnLst/>
            <a:rect l="l" t="t" r="r" b="b"/>
            <a:pathLst>
              <a:path w="5542432" h="1511300">
                <a:moveTo>
                  <a:pt x="0" y="0"/>
                </a:moveTo>
                <a:lnTo>
                  <a:pt x="1510182" y="0"/>
                </a:lnTo>
                <a:lnTo>
                  <a:pt x="3456384" y="0"/>
                </a:lnTo>
                <a:lnTo>
                  <a:pt x="5542432" y="0"/>
                </a:lnTo>
                <a:lnTo>
                  <a:pt x="5542432" y="1199350"/>
                </a:lnTo>
                <a:cubicBezTo>
                  <a:pt x="5542432" y="1371635"/>
                  <a:pt x="5402767" y="1511300"/>
                  <a:pt x="5230482" y="1511300"/>
                </a:cubicBez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 name="Date Placeholder 2"/>
          <p:cNvSpPr>
            <a:spLocks noGrp="1"/>
          </p:cNvSpPr>
          <p:nvPr>
            <p:ph type="dt" sz="half" idx="10"/>
          </p:nvPr>
        </p:nvSpPr>
        <p:spPr/>
        <p:txBody>
          <a:bodyPr/>
          <a:lstStyle/>
          <a:p>
            <a:fld id="{A3150B6E-226C-4B26-B2F5-E93ECF6174FB}"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2" name="Text Placeholder 34"/>
          <p:cNvSpPr>
            <a:spLocks noGrp="1"/>
          </p:cNvSpPr>
          <p:nvPr>
            <p:ph type="body" sz="quarter" idx="20" hasCustomPrompt="1"/>
          </p:nvPr>
        </p:nvSpPr>
        <p:spPr>
          <a:xfrm>
            <a:off x="487830"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23" name="Text Placeholder 34"/>
          <p:cNvSpPr>
            <a:spLocks noGrp="1"/>
          </p:cNvSpPr>
          <p:nvPr>
            <p:ph type="body" sz="quarter" idx="21" hasCustomPrompt="1"/>
          </p:nvPr>
        </p:nvSpPr>
        <p:spPr>
          <a:xfrm>
            <a:off x="6169595"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24" name="Content Placeholder 2"/>
          <p:cNvSpPr>
            <a:spLocks noGrp="1"/>
          </p:cNvSpPr>
          <p:nvPr>
            <p:ph sz="half" idx="1"/>
          </p:nvPr>
        </p:nvSpPr>
        <p:spPr>
          <a:xfrm>
            <a:off x="481013" y="3140968"/>
            <a:ext cx="5544565"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5" name="Content Placeholder 2"/>
          <p:cNvSpPr>
            <a:spLocks noGrp="1"/>
          </p:cNvSpPr>
          <p:nvPr>
            <p:ph sz="half" idx="25"/>
          </p:nvPr>
        </p:nvSpPr>
        <p:spPr>
          <a:xfrm>
            <a:off x="6169595" y="3140968"/>
            <a:ext cx="5544568"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1053228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527DD9-EDD5-41B4-9CF3-BA9B7CC8EB4B}"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30"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1199350"/>
                </a:lnTo>
                <a:cubicBezTo>
                  <a:pt x="3600352" y="1371635"/>
                  <a:pt x="3460687" y="1511300"/>
                  <a:pt x="3288402" y="1511300"/>
                </a:cubicBez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2" name="Content Placeholder 2"/>
          <p:cNvSpPr>
            <a:spLocks noGrp="1"/>
          </p:cNvSpPr>
          <p:nvPr>
            <p:ph sz="half" idx="1"/>
          </p:nvPr>
        </p:nvSpPr>
        <p:spPr>
          <a:xfrm>
            <a:off x="481012" y="3717032"/>
            <a:ext cx="3600351"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3" name="Text Placeholder 2"/>
          <p:cNvSpPr>
            <a:spLocks noGrp="1"/>
          </p:cNvSpPr>
          <p:nvPr>
            <p:ph type="body" idx="28"/>
          </p:nvPr>
        </p:nvSpPr>
        <p:spPr>
          <a:xfrm>
            <a:off x="481012" y="3141513"/>
            <a:ext cx="3600351"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p:cNvSpPr>
            <a:spLocks noGrp="1"/>
          </p:cNvSpPr>
          <p:nvPr>
            <p:ph type="body" idx="29"/>
          </p:nvPr>
        </p:nvSpPr>
        <p:spPr>
          <a:xfrm>
            <a:off x="4297363" y="3141513"/>
            <a:ext cx="3600449"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4"/>
          <p:cNvSpPr>
            <a:spLocks noGrp="1"/>
          </p:cNvSpPr>
          <p:nvPr>
            <p:ph type="body" sz="quarter" idx="3"/>
          </p:nvPr>
        </p:nvSpPr>
        <p:spPr>
          <a:xfrm>
            <a:off x="8113789" y="3141513"/>
            <a:ext cx="3599285"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2"/>
          <p:cNvSpPr>
            <a:spLocks noGrp="1"/>
          </p:cNvSpPr>
          <p:nvPr>
            <p:ph sz="half" idx="30"/>
          </p:nvPr>
        </p:nvSpPr>
        <p:spPr>
          <a:xfrm>
            <a:off x="4297363" y="3717032"/>
            <a:ext cx="3600449"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7" name="Content Placeholder 2"/>
          <p:cNvSpPr>
            <a:spLocks noGrp="1"/>
          </p:cNvSpPr>
          <p:nvPr>
            <p:ph sz="half" idx="31"/>
          </p:nvPr>
        </p:nvSpPr>
        <p:spPr>
          <a:xfrm>
            <a:off x="8113811" y="3717032"/>
            <a:ext cx="3600352"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8"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Tree>
    <p:extLst>
      <p:ext uri="{BB962C8B-B14F-4D97-AF65-F5344CB8AC3E}">
        <p14:creationId xmlns:p14="http://schemas.microsoft.com/office/powerpoint/2010/main" val="234432531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3980B4-27F9-45A1-BE6E-33CD356A09D0}"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2"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3"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1199350"/>
                </a:lnTo>
                <a:cubicBezTo>
                  <a:pt x="2700252" y="1371635"/>
                  <a:pt x="2560587" y="1511300"/>
                  <a:pt x="2388302" y="1511300"/>
                </a:cubicBez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4"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26"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1" name="Content Placeholder 2"/>
          <p:cNvSpPr>
            <a:spLocks noGrp="1"/>
          </p:cNvSpPr>
          <p:nvPr>
            <p:ph sz="half" idx="1"/>
          </p:nvPr>
        </p:nvSpPr>
        <p:spPr>
          <a:xfrm>
            <a:off x="481013"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2" name="Text Placeholder 34"/>
          <p:cNvSpPr>
            <a:spLocks noGrp="1"/>
          </p:cNvSpPr>
          <p:nvPr>
            <p:ph type="body" sz="quarter" idx="20" hasCustomPrompt="1"/>
          </p:nvPr>
        </p:nvSpPr>
        <p:spPr>
          <a:xfrm>
            <a:off x="481013"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38" name="Text Placeholder 34"/>
          <p:cNvSpPr>
            <a:spLocks noGrp="1"/>
          </p:cNvSpPr>
          <p:nvPr>
            <p:ph type="body" sz="quarter" idx="21" hasCustomPrompt="1"/>
          </p:nvPr>
        </p:nvSpPr>
        <p:spPr>
          <a:xfrm>
            <a:off x="6169124"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39" name="Text Placeholder 34"/>
          <p:cNvSpPr>
            <a:spLocks noGrp="1"/>
          </p:cNvSpPr>
          <p:nvPr>
            <p:ph type="body" sz="quarter" idx="26" hasCustomPrompt="1"/>
          </p:nvPr>
        </p:nvSpPr>
        <p:spPr>
          <a:xfrm>
            <a:off x="3325813"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40" name="Text Placeholder 34"/>
          <p:cNvSpPr>
            <a:spLocks noGrp="1"/>
          </p:cNvSpPr>
          <p:nvPr>
            <p:ph type="body" sz="quarter" idx="27" hasCustomPrompt="1"/>
          </p:nvPr>
        </p:nvSpPr>
        <p:spPr>
          <a:xfrm>
            <a:off x="9013911"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41" name="Content Placeholder 2"/>
          <p:cNvSpPr>
            <a:spLocks noGrp="1"/>
          </p:cNvSpPr>
          <p:nvPr>
            <p:ph sz="half" idx="28"/>
          </p:nvPr>
        </p:nvSpPr>
        <p:spPr>
          <a:xfrm>
            <a:off x="3325279"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2" name="Content Placeholder 2"/>
          <p:cNvSpPr>
            <a:spLocks noGrp="1"/>
          </p:cNvSpPr>
          <p:nvPr>
            <p:ph sz="half" idx="29"/>
          </p:nvPr>
        </p:nvSpPr>
        <p:spPr>
          <a:xfrm>
            <a:off x="6169595"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3" name="Content Placeholder 2"/>
          <p:cNvSpPr>
            <a:spLocks noGrp="1"/>
          </p:cNvSpPr>
          <p:nvPr>
            <p:ph sz="half" idx="30"/>
          </p:nvPr>
        </p:nvSpPr>
        <p:spPr>
          <a:xfrm>
            <a:off x="9013911"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779091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ictures layout">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4297363" y="1557338"/>
            <a:ext cx="3600450"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8" name="Picture Placeholder 7"/>
          <p:cNvSpPr>
            <a:spLocks noGrp="1"/>
          </p:cNvSpPr>
          <p:nvPr>
            <p:ph type="pic" sz="quarter" idx="34"/>
          </p:nvPr>
        </p:nvSpPr>
        <p:spPr>
          <a:xfrm>
            <a:off x="481012" y="1544334"/>
            <a:ext cx="3600295" cy="2159694"/>
          </a:xfrm>
          <a:custGeom>
            <a:avLst/>
            <a:gdLst/>
            <a:ahLst/>
            <a:cxnLst/>
            <a:rect l="l" t="t" r="r" b="b"/>
            <a:pathLst>
              <a:path w="3600295" h="2159694">
                <a:moveTo>
                  <a:pt x="359841" y="0"/>
                </a:moveTo>
                <a:lnTo>
                  <a:pt x="2448223" y="0"/>
                </a:lnTo>
                <a:lnTo>
                  <a:pt x="3312046" y="0"/>
                </a:lnTo>
                <a:lnTo>
                  <a:pt x="3600295" y="0"/>
                </a:lnTo>
                <a:lnTo>
                  <a:pt x="3600295" y="2159694"/>
                </a:lnTo>
                <a:lnTo>
                  <a:pt x="0" y="2159694"/>
                </a:lnTo>
                <a:lnTo>
                  <a:pt x="0" y="1799159"/>
                </a:lnTo>
                <a:lnTo>
                  <a:pt x="0" y="503510"/>
                </a:lnTo>
                <a:lnTo>
                  <a:pt x="0" y="359841"/>
                </a:lnTo>
                <a:cubicBezTo>
                  <a:pt x="0" y="161106"/>
                  <a:pt x="161106" y="0"/>
                  <a:pt x="359841" y="0"/>
                </a:cubicBezTo>
                <a:close/>
              </a:path>
            </a:pathLst>
          </a:custGeom>
          <a:solidFill>
            <a:schemeClr val="bg2"/>
          </a:solidFill>
        </p:spPr>
        <p:txBody>
          <a:bodyPr/>
          <a:lstStyle>
            <a:lvl1pPr marL="0" marR="0" indent="0" algn="l" defTabSz="914400" rtl="0" eaLnBrk="1" fontAlgn="auto" latinLnBrk="0" hangingPunct="1">
              <a:lnSpc>
                <a:spcPct val="100000"/>
              </a:lnSpc>
              <a:spcBef>
                <a:spcPts val="800"/>
              </a:spcBef>
              <a:spcAft>
                <a:spcPts val="0"/>
              </a:spcAft>
              <a:buClr>
                <a:schemeClr val="accent1"/>
              </a:buClr>
              <a:buSzTx/>
              <a:buFontTx/>
              <a:buNone/>
              <a:tabLst/>
              <a:defRPr sz="1200"/>
            </a:lvl1pPr>
          </a:lstStyle>
          <a:p>
            <a:r>
              <a:rPr lang="en-US"/>
              <a:t>Click icon to add picture</a:t>
            </a:r>
            <a:endParaRPr lang="en-GB" dirty="0"/>
          </a:p>
        </p:txBody>
      </p:sp>
      <p:sp>
        <p:nvSpPr>
          <p:cNvPr id="15" name="Picture Placeholder 14"/>
          <p:cNvSpPr>
            <a:spLocks noGrp="1"/>
          </p:cNvSpPr>
          <p:nvPr>
            <p:ph type="pic" sz="quarter" idx="35"/>
          </p:nvPr>
        </p:nvSpPr>
        <p:spPr>
          <a:xfrm>
            <a:off x="8113867" y="3861694"/>
            <a:ext cx="3600296" cy="2159694"/>
          </a:xfrm>
          <a:custGeom>
            <a:avLst/>
            <a:gdLst/>
            <a:ahLst/>
            <a:cxnLst/>
            <a:rect l="l" t="t" r="r" b="b"/>
            <a:pathLst>
              <a:path w="3600296" h="2159694">
                <a:moveTo>
                  <a:pt x="0" y="0"/>
                </a:moveTo>
                <a:lnTo>
                  <a:pt x="3600296" y="0"/>
                </a:lnTo>
                <a:lnTo>
                  <a:pt x="3600296" y="2159694"/>
                </a:lnTo>
                <a:lnTo>
                  <a:pt x="0" y="2159694"/>
                </a:ln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27" name="Picture Placeholder 10"/>
          <p:cNvSpPr>
            <a:spLocks noGrp="1"/>
          </p:cNvSpPr>
          <p:nvPr>
            <p:ph type="pic" sz="quarter" idx="36"/>
          </p:nvPr>
        </p:nvSpPr>
        <p:spPr>
          <a:xfrm>
            <a:off x="8113867" y="1557338"/>
            <a:ext cx="3600296"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28" name="Picture Placeholder 10"/>
          <p:cNvSpPr>
            <a:spLocks noGrp="1"/>
          </p:cNvSpPr>
          <p:nvPr>
            <p:ph type="pic" sz="quarter" idx="37"/>
          </p:nvPr>
        </p:nvSpPr>
        <p:spPr>
          <a:xfrm>
            <a:off x="481013" y="3861694"/>
            <a:ext cx="3600294"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29" name="Picture Placeholder 10"/>
          <p:cNvSpPr>
            <a:spLocks noGrp="1"/>
          </p:cNvSpPr>
          <p:nvPr>
            <p:ph type="pic" sz="quarter" idx="38"/>
          </p:nvPr>
        </p:nvSpPr>
        <p:spPr>
          <a:xfrm>
            <a:off x="4297387" y="3861694"/>
            <a:ext cx="3600400"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EC8CC128-00A2-44D0-BA3D-BE47A952C3E6}"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2" name="Text Placeholder 34"/>
          <p:cNvSpPr>
            <a:spLocks noGrp="1"/>
          </p:cNvSpPr>
          <p:nvPr>
            <p:ph type="body" sz="quarter" idx="20" hasCustomPrompt="1"/>
          </p:nvPr>
        </p:nvSpPr>
        <p:spPr>
          <a:xfrm>
            <a:off x="480963" y="3447194"/>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4" name="Text Placeholder 34"/>
          <p:cNvSpPr>
            <a:spLocks noGrp="1"/>
          </p:cNvSpPr>
          <p:nvPr>
            <p:ph type="body" sz="quarter" idx="21" hasCustomPrompt="1"/>
          </p:nvPr>
        </p:nvSpPr>
        <p:spPr>
          <a:xfrm>
            <a:off x="811386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5" name="Text Placeholder 34"/>
          <p:cNvSpPr>
            <a:spLocks noGrp="1"/>
          </p:cNvSpPr>
          <p:nvPr>
            <p:ph type="body" sz="quarter" idx="26" hasCustomPrompt="1"/>
          </p:nvPr>
        </p:nvSpPr>
        <p:spPr>
          <a:xfrm>
            <a:off x="429733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39" hasCustomPrompt="1"/>
          </p:nvPr>
        </p:nvSpPr>
        <p:spPr>
          <a:xfrm>
            <a:off x="480963" y="5751550"/>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34"/>
          <p:cNvSpPr>
            <a:spLocks noGrp="1"/>
          </p:cNvSpPr>
          <p:nvPr>
            <p:ph type="body" sz="quarter" idx="40" hasCustomPrompt="1"/>
          </p:nvPr>
        </p:nvSpPr>
        <p:spPr>
          <a:xfrm>
            <a:off x="811386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2" name="Text Placeholder 34"/>
          <p:cNvSpPr>
            <a:spLocks noGrp="1"/>
          </p:cNvSpPr>
          <p:nvPr>
            <p:ph type="body" sz="quarter" idx="41" hasCustomPrompt="1"/>
          </p:nvPr>
        </p:nvSpPr>
        <p:spPr>
          <a:xfrm>
            <a:off x="429733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19" name="Text Placeholder 7"/>
          <p:cNvSpPr>
            <a:spLocks noGrp="1"/>
          </p:cNvSpPr>
          <p:nvPr>
            <p:ph type="body" sz="quarter" idx="13"/>
          </p:nvPr>
        </p:nvSpPr>
        <p:spPr>
          <a:xfrm>
            <a:off x="481013" y="836640"/>
            <a:ext cx="11233150" cy="504727"/>
          </a:xfrm>
          <a:prstGeom prst="rect">
            <a:avLst/>
          </a:prstGeo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338176481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data sheets">
    <p:spTree>
      <p:nvGrpSpPr>
        <p:cNvPr id="1" name=""/>
        <p:cNvGrpSpPr/>
        <p:nvPr/>
      </p:nvGrpSpPr>
      <p:grpSpPr>
        <a:xfrm>
          <a:off x="0" y="0"/>
          <a:ext cx="0" cy="0"/>
          <a:chOff x="0" y="0"/>
          <a:chExt cx="0" cy="0"/>
        </a:xfrm>
      </p:grpSpPr>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2" name="Rectangle 31"/>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 name="Date Placeholder 2"/>
          <p:cNvSpPr>
            <a:spLocks noGrp="1"/>
          </p:cNvSpPr>
          <p:nvPr>
            <p:ph type="dt" sz="half" idx="10"/>
          </p:nvPr>
        </p:nvSpPr>
        <p:spPr/>
        <p:txBody>
          <a:bodyPr/>
          <a:lstStyle/>
          <a:p>
            <a:fld id="{D6242CFF-B6B6-4D9A-9C13-15E0633987E8}"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30"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15"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43908215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4E68E8-8095-4E93-BA40-E4C9D409D188}"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9" name="Rectangle 18"/>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2"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3"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5"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179241826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data sheets">
    <p:spTree>
      <p:nvGrpSpPr>
        <p:cNvPr id="1" name=""/>
        <p:cNvGrpSpPr/>
        <p:nvPr/>
      </p:nvGrpSpPr>
      <p:grpSpPr>
        <a:xfrm>
          <a:off x="0" y="0"/>
          <a:ext cx="0" cy="0"/>
          <a:chOff x="0" y="0"/>
          <a:chExt cx="0" cy="0"/>
        </a:xfrm>
      </p:grpSpPr>
      <p:sp>
        <p:nvSpPr>
          <p:cNvPr id="29"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2"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8"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9" name="Rectangle 18"/>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p:cNvSpPr>
            <a:spLocks noGrp="1"/>
          </p:cNvSpPr>
          <p:nvPr>
            <p:ph type="dt" sz="half" idx="10"/>
          </p:nvPr>
        </p:nvSpPr>
        <p:spPr/>
        <p:txBody>
          <a:bodyPr/>
          <a:lstStyle/>
          <a:p>
            <a:fld id="{2D0AF890-D344-4C66-AF03-BECF4D855450}"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6"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6"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7"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05281495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F4C32B-B04C-4B15-8131-623860FB7D7E}"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1"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5"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29"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3" name="Rectangle 32"/>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6"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8"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9"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41412271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2186"/>
          </a:xfrm>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26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7" name="Text Placeholder 6"/>
          <p:cNvSpPr>
            <a:spLocks noGrp="1"/>
          </p:cNvSpPr>
          <p:nvPr>
            <p:ph type="body" sz="quarter" idx="15" hasCustomPrompt="1"/>
          </p:nvPr>
        </p:nvSpPr>
        <p:spPr>
          <a:xfrm>
            <a:off x="481013" y="1557338"/>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0" name="Text Placeholder 9"/>
          <p:cNvSpPr>
            <a:spLocks noGrp="1"/>
          </p:cNvSpPr>
          <p:nvPr>
            <p:ph type="body" sz="quarter" idx="16"/>
          </p:nvPr>
        </p:nvSpPr>
        <p:spPr>
          <a:xfrm>
            <a:off x="1129586" y="1557001"/>
            <a:ext cx="10584001"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3" name="Text Placeholder 6"/>
          <p:cNvSpPr>
            <a:spLocks noGrp="1"/>
          </p:cNvSpPr>
          <p:nvPr>
            <p:ph type="body" sz="quarter" idx="17" hasCustomPrompt="1"/>
          </p:nvPr>
        </p:nvSpPr>
        <p:spPr>
          <a:xfrm>
            <a:off x="481013" y="2132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4" name="Text Placeholder 9"/>
          <p:cNvSpPr>
            <a:spLocks noGrp="1"/>
          </p:cNvSpPr>
          <p:nvPr>
            <p:ph type="body" sz="quarter" idx="18"/>
          </p:nvPr>
        </p:nvSpPr>
        <p:spPr>
          <a:xfrm>
            <a:off x="1129586" y="213209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5" name="Text Placeholder 6"/>
          <p:cNvSpPr>
            <a:spLocks noGrp="1"/>
          </p:cNvSpPr>
          <p:nvPr>
            <p:ph type="body" sz="quarter" idx="19" hasCustomPrompt="1"/>
          </p:nvPr>
        </p:nvSpPr>
        <p:spPr>
          <a:xfrm>
            <a:off x="481013" y="2708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6" name="Text Placeholder 9"/>
          <p:cNvSpPr>
            <a:spLocks noGrp="1"/>
          </p:cNvSpPr>
          <p:nvPr>
            <p:ph type="body" sz="quarter" idx="20"/>
          </p:nvPr>
        </p:nvSpPr>
        <p:spPr>
          <a:xfrm>
            <a:off x="1129586" y="270809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7" name="Text Placeholder 6"/>
          <p:cNvSpPr>
            <a:spLocks noGrp="1"/>
          </p:cNvSpPr>
          <p:nvPr>
            <p:ph type="body" sz="quarter" idx="21" hasCustomPrompt="1"/>
          </p:nvPr>
        </p:nvSpPr>
        <p:spPr>
          <a:xfrm>
            <a:off x="481013" y="3285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8" name="Text Placeholder 9"/>
          <p:cNvSpPr>
            <a:spLocks noGrp="1"/>
          </p:cNvSpPr>
          <p:nvPr>
            <p:ph type="body" sz="quarter" idx="22"/>
          </p:nvPr>
        </p:nvSpPr>
        <p:spPr>
          <a:xfrm>
            <a:off x="1129586" y="328500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9" name="Text Placeholder 6"/>
          <p:cNvSpPr>
            <a:spLocks noGrp="1"/>
          </p:cNvSpPr>
          <p:nvPr>
            <p:ph type="body" sz="quarter" idx="23" hasCustomPrompt="1"/>
          </p:nvPr>
        </p:nvSpPr>
        <p:spPr>
          <a:xfrm>
            <a:off x="481013" y="3861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0" name="Text Placeholder 9"/>
          <p:cNvSpPr>
            <a:spLocks noGrp="1"/>
          </p:cNvSpPr>
          <p:nvPr>
            <p:ph type="body" sz="quarter" idx="24"/>
          </p:nvPr>
        </p:nvSpPr>
        <p:spPr>
          <a:xfrm>
            <a:off x="1129586" y="386100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21" name="Text Placeholder 6"/>
          <p:cNvSpPr>
            <a:spLocks noGrp="1"/>
          </p:cNvSpPr>
          <p:nvPr>
            <p:ph type="body" sz="quarter" idx="25" hasCustomPrompt="1"/>
          </p:nvPr>
        </p:nvSpPr>
        <p:spPr>
          <a:xfrm>
            <a:off x="481587" y="4436427"/>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3" name="Text Placeholder 9"/>
          <p:cNvSpPr>
            <a:spLocks noGrp="1"/>
          </p:cNvSpPr>
          <p:nvPr>
            <p:ph type="body" sz="quarter" idx="26"/>
          </p:nvPr>
        </p:nvSpPr>
        <p:spPr>
          <a:xfrm>
            <a:off x="1130161" y="4436090"/>
            <a:ext cx="10583425"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24" name="Text Placeholder 6"/>
          <p:cNvSpPr>
            <a:spLocks noGrp="1"/>
          </p:cNvSpPr>
          <p:nvPr>
            <p:ph type="body" sz="quarter" idx="27" hasCustomPrompt="1"/>
          </p:nvPr>
        </p:nvSpPr>
        <p:spPr>
          <a:xfrm>
            <a:off x="481587" y="5013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5" name="Text Placeholder 9"/>
          <p:cNvSpPr>
            <a:spLocks noGrp="1"/>
          </p:cNvSpPr>
          <p:nvPr>
            <p:ph type="body" sz="quarter" idx="28"/>
          </p:nvPr>
        </p:nvSpPr>
        <p:spPr>
          <a:xfrm>
            <a:off x="1130161" y="5013000"/>
            <a:ext cx="10583425"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2" name="Text Placeholder 6">
            <a:extLst>
              <a:ext uri="{FF2B5EF4-FFF2-40B4-BE49-F238E27FC236}">
                <a16:creationId xmlns:a16="http://schemas.microsoft.com/office/drawing/2014/main" id="{C5249C75-4AF5-4360-A376-CD099813CBAC}"/>
              </a:ext>
            </a:extLst>
          </p:cNvPr>
          <p:cNvSpPr>
            <a:spLocks noGrp="1"/>
          </p:cNvSpPr>
          <p:nvPr>
            <p:ph type="body" sz="quarter" idx="29" hasCustomPrompt="1"/>
          </p:nvPr>
        </p:nvSpPr>
        <p:spPr>
          <a:xfrm>
            <a:off x="481587" y="5589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3" name="Text Placeholder 9">
            <a:extLst>
              <a:ext uri="{FF2B5EF4-FFF2-40B4-BE49-F238E27FC236}">
                <a16:creationId xmlns:a16="http://schemas.microsoft.com/office/drawing/2014/main" id="{C691BED2-517C-4622-A930-239AF57DF415}"/>
              </a:ext>
            </a:extLst>
          </p:cNvPr>
          <p:cNvSpPr>
            <a:spLocks noGrp="1"/>
          </p:cNvSpPr>
          <p:nvPr>
            <p:ph type="body" sz="quarter" idx="30"/>
          </p:nvPr>
        </p:nvSpPr>
        <p:spPr>
          <a:xfrm>
            <a:off x="1130161" y="5589000"/>
            <a:ext cx="10583425"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Tree>
    <p:extLst>
      <p:ext uri="{BB962C8B-B14F-4D97-AF65-F5344CB8AC3E}">
        <p14:creationId xmlns:p14="http://schemas.microsoft.com/office/powerpoint/2010/main" val="201218905"/>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data sheets">
    <p:spTree>
      <p:nvGrpSpPr>
        <p:cNvPr id="1" name=""/>
        <p:cNvGrpSpPr/>
        <p:nvPr/>
      </p:nvGrpSpPr>
      <p:grpSpPr>
        <a:xfrm>
          <a:off x="0" y="0"/>
          <a:ext cx="0" cy="0"/>
          <a:chOff x="0" y="0"/>
          <a:chExt cx="0" cy="0"/>
        </a:xfrm>
      </p:grpSpPr>
      <p:sp>
        <p:nvSpPr>
          <p:cNvPr id="8" name="Rectangle 7"/>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ectangle 32"/>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1"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7"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5"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6"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7"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 name="Date Placeholder 2"/>
          <p:cNvSpPr>
            <a:spLocks noGrp="1"/>
          </p:cNvSpPr>
          <p:nvPr>
            <p:ph type="dt" sz="half" idx="10"/>
          </p:nvPr>
        </p:nvSpPr>
        <p:spPr/>
        <p:txBody>
          <a:bodyPr/>
          <a:lstStyle/>
          <a:p>
            <a:fld id="{59403931-528C-4AE5-B8C5-3AB29FB94C84}"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1"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3869255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2651DA-5865-4694-B753-E15DEA681E0B}"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3" name="Rectangle 22"/>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Rectangle 26"/>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8"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9"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40"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41"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42"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43"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44"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5"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6"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7"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373237520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data sheets">
    <p:spTree>
      <p:nvGrpSpPr>
        <p:cNvPr id="1" name=""/>
        <p:cNvGrpSpPr/>
        <p:nvPr/>
      </p:nvGrpSpPr>
      <p:grpSpPr>
        <a:xfrm>
          <a:off x="0" y="0"/>
          <a:ext cx="0" cy="0"/>
          <a:chOff x="0" y="0"/>
          <a:chExt cx="0" cy="0"/>
        </a:xfrm>
      </p:grpSpPr>
      <p:sp>
        <p:nvSpPr>
          <p:cNvPr id="15" name="Rectangle 14"/>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Rectangle 37"/>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Rectangle 38"/>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Rectangle 39"/>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1"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3"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5"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36"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C90778F9-B15D-4DDE-B771-923FFD545019}"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7"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19"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0"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1"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2"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23800132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31820-E007-4470-86E8-3EAB2DDA7B50}"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9" name="Rectangle 58"/>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Rectangle 59"/>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Rectangle 60"/>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Rectangle 61"/>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5"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6"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7"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8"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9"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70"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1"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2"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3"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4"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5"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6"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7"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8"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137033841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 data sheets">
    <p:spTree>
      <p:nvGrpSpPr>
        <p:cNvPr id="1" name=""/>
        <p:cNvGrpSpPr/>
        <p:nvPr/>
      </p:nvGrpSpPr>
      <p:grpSpPr>
        <a:xfrm>
          <a:off x="0" y="0"/>
          <a:ext cx="0" cy="0"/>
          <a:chOff x="0" y="0"/>
          <a:chExt cx="0" cy="0"/>
        </a:xfrm>
      </p:grpSpPr>
      <p:sp>
        <p:nvSpPr>
          <p:cNvPr id="45"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4" name="Rectangle 13"/>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4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3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CD533B3F-C0A4-4019-9A50-1F2407F39BA9}"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7"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19"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0"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1"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2"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3"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9"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0"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1"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12549781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14E800-D9E6-4F7B-8C91-FA66BFC03E4A}"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6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1"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45" name="Rectangle 44"/>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6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8"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9"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0"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1"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2"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3"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4"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5"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6"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7"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8"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9"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80"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81"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82"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806371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F1033ED1-8D13-40CE-A2EC-C55F8E73C2FF}" type="datetime3">
              <a:rPr lang="en-US" smtClean="0"/>
              <a:t>26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10132321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8314-EFA8-489B-B67C-B4AA142A3DCE}" type="datetime3">
              <a:rPr lang="en-US" smtClean="0"/>
              <a:t>26 November 2025</a:t>
            </a:fld>
            <a:endParaRPr lang="en-US"/>
          </a:p>
        </p:txBody>
      </p:sp>
      <p:sp>
        <p:nvSpPr>
          <p:cNvPr id="3" name="Footer Placeholder 2"/>
          <p:cNvSpPr>
            <a:spLocks noGrp="1"/>
          </p:cNvSpPr>
          <p:nvPr>
            <p:ph type="ftr" sz="quarter" idx="11"/>
          </p:nvPr>
        </p:nvSpPr>
        <p:spPr/>
        <p:txBody>
          <a:bodyPr/>
          <a:lstStyle/>
          <a:p>
            <a:r>
              <a:rPr lang="en-US"/>
              <a:t>© Valmet   |   Author / Title</a:t>
            </a:r>
          </a:p>
        </p:txBody>
      </p:sp>
      <p:sp>
        <p:nvSpPr>
          <p:cNvPr id="4" name="Slide Number Placeholder 3"/>
          <p:cNvSpPr>
            <a:spLocks noGrp="1"/>
          </p:cNvSpPr>
          <p:nvPr>
            <p:ph type="sldNum" sz="quarter" idx="12"/>
          </p:nvPr>
        </p:nvSpPr>
        <p:spPr/>
        <p:txBody>
          <a:bodyPr/>
          <a:lstStyle/>
          <a:p>
            <a:fld id="{82F35C78-EDC3-4BE6-A74D-429C10820A80}" type="slidenum">
              <a:rPr lang="en-US" smtClean="0"/>
              <a:pPr/>
              <a:t>‹Nº›</a:t>
            </a:fld>
            <a:endParaRPr lang="en-US"/>
          </a:p>
        </p:txBody>
      </p:sp>
      <p:sp>
        <p:nvSpPr>
          <p:cNvPr id="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62348038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87" y="2636912"/>
            <a:ext cx="4737402" cy="1584176"/>
          </a:xfrm>
          <a:prstGeom prst="rect">
            <a:avLst/>
          </a:prstGeom>
        </p:spPr>
      </p:pic>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349161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9150" y="2636912"/>
            <a:ext cx="4736875" cy="1584000"/>
          </a:xfrm>
          <a:prstGeom prst="rect">
            <a:avLst/>
          </a:prstGeom>
        </p:spPr>
      </p:pic>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dirty="0">
                <a:solidFill>
                  <a:schemeClr val="bg1"/>
                </a:solidFill>
                <a:latin typeface="Arial" panose="020B0604020202020204" pitchFamily="34" charset="0"/>
              </a:rPr>
              <a:t>INTERNAL</a:t>
            </a:r>
          </a:p>
        </p:txBody>
      </p:sp>
    </p:spTree>
    <p:extLst>
      <p:ext uri="{BB962C8B-B14F-4D97-AF65-F5344CB8AC3E}">
        <p14:creationId xmlns:p14="http://schemas.microsoft.com/office/powerpoint/2010/main" val="105775860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icture">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2186"/>
          </a:xfrm>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26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2" name="Picture Placeholder 9">
            <a:extLst>
              <a:ext uri="{FF2B5EF4-FFF2-40B4-BE49-F238E27FC236}">
                <a16:creationId xmlns:a16="http://schemas.microsoft.com/office/drawing/2014/main" id="{EE7AFCC6-740C-4A77-BE51-F32D2E3ED434}"/>
              </a:ext>
            </a:extLst>
          </p:cNvPr>
          <p:cNvSpPr>
            <a:spLocks noGrp="1"/>
          </p:cNvSpPr>
          <p:nvPr>
            <p:ph type="pic" sz="quarter" idx="14"/>
          </p:nvPr>
        </p:nvSpPr>
        <p:spPr>
          <a:xfrm>
            <a:off x="9482137" y="1557338"/>
            <a:ext cx="2232025" cy="4464050"/>
          </a:xfrm>
          <a:prstGeom prst="round2DiagRect">
            <a:avLst>
              <a:gd name="adj1" fmla="val 16014"/>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33" name="Text Placeholder 6">
            <a:extLst>
              <a:ext uri="{FF2B5EF4-FFF2-40B4-BE49-F238E27FC236}">
                <a16:creationId xmlns:a16="http://schemas.microsoft.com/office/drawing/2014/main" id="{4081A6FE-804F-42D2-927A-3D41238BB1D5}"/>
              </a:ext>
            </a:extLst>
          </p:cNvPr>
          <p:cNvSpPr>
            <a:spLocks noGrp="1"/>
          </p:cNvSpPr>
          <p:nvPr>
            <p:ph type="body" sz="quarter" idx="15" hasCustomPrompt="1"/>
          </p:nvPr>
        </p:nvSpPr>
        <p:spPr>
          <a:xfrm>
            <a:off x="481013" y="1557338"/>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4" name="Text Placeholder 9">
            <a:extLst>
              <a:ext uri="{FF2B5EF4-FFF2-40B4-BE49-F238E27FC236}">
                <a16:creationId xmlns:a16="http://schemas.microsoft.com/office/drawing/2014/main" id="{89CB5E3F-6A70-470D-AB82-A75F489A9013}"/>
              </a:ext>
            </a:extLst>
          </p:cNvPr>
          <p:cNvSpPr>
            <a:spLocks noGrp="1"/>
          </p:cNvSpPr>
          <p:nvPr>
            <p:ph type="body" sz="quarter" idx="16"/>
          </p:nvPr>
        </p:nvSpPr>
        <p:spPr>
          <a:xfrm>
            <a:off x="1129586" y="1557001"/>
            <a:ext cx="8064001"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5" name="Text Placeholder 6">
            <a:extLst>
              <a:ext uri="{FF2B5EF4-FFF2-40B4-BE49-F238E27FC236}">
                <a16:creationId xmlns:a16="http://schemas.microsoft.com/office/drawing/2014/main" id="{7D239508-A4D4-451A-80CC-3681230AF407}"/>
              </a:ext>
            </a:extLst>
          </p:cNvPr>
          <p:cNvSpPr>
            <a:spLocks noGrp="1"/>
          </p:cNvSpPr>
          <p:nvPr>
            <p:ph type="body" sz="quarter" idx="17" hasCustomPrompt="1"/>
          </p:nvPr>
        </p:nvSpPr>
        <p:spPr>
          <a:xfrm>
            <a:off x="481013" y="2132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6" name="Text Placeholder 9">
            <a:extLst>
              <a:ext uri="{FF2B5EF4-FFF2-40B4-BE49-F238E27FC236}">
                <a16:creationId xmlns:a16="http://schemas.microsoft.com/office/drawing/2014/main" id="{64895945-AF5A-48F9-882B-C95FCDAB9D89}"/>
              </a:ext>
            </a:extLst>
          </p:cNvPr>
          <p:cNvSpPr>
            <a:spLocks noGrp="1"/>
          </p:cNvSpPr>
          <p:nvPr>
            <p:ph type="body" sz="quarter" idx="18"/>
          </p:nvPr>
        </p:nvSpPr>
        <p:spPr>
          <a:xfrm>
            <a:off x="1129586" y="213209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7" name="Text Placeholder 6">
            <a:extLst>
              <a:ext uri="{FF2B5EF4-FFF2-40B4-BE49-F238E27FC236}">
                <a16:creationId xmlns:a16="http://schemas.microsoft.com/office/drawing/2014/main" id="{414AA12A-EDA6-474E-890A-C6EDFEC6D7C0}"/>
              </a:ext>
            </a:extLst>
          </p:cNvPr>
          <p:cNvSpPr>
            <a:spLocks noGrp="1"/>
          </p:cNvSpPr>
          <p:nvPr>
            <p:ph type="body" sz="quarter" idx="19" hasCustomPrompt="1"/>
          </p:nvPr>
        </p:nvSpPr>
        <p:spPr>
          <a:xfrm>
            <a:off x="481013" y="2708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8" name="Text Placeholder 9">
            <a:extLst>
              <a:ext uri="{FF2B5EF4-FFF2-40B4-BE49-F238E27FC236}">
                <a16:creationId xmlns:a16="http://schemas.microsoft.com/office/drawing/2014/main" id="{B36388D6-EA7A-4CBD-94AF-955FD31889F9}"/>
              </a:ext>
            </a:extLst>
          </p:cNvPr>
          <p:cNvSpPr>
            <a:spLocks noGrp="1"/>
          </p:cNvSpPr>
          <p:nvPr>
            <p:ph type="body" sz="quarter" idx="20"/>
          </p:nvPr>
        </p:nvSpPr>
        <p:spPr>
          <a:xfrm>
            <a:off x="1129586" y="270809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9" name="Text Placeholder 6">
            <a:extLst>
              <a:ext uri="{FF2B5EF4-FFF2-40B4-BE49-F238E27FC236}">
                <a16:creationId xmlns:a16="http://schemas.microsoft.com/office/drawing/2014/main" id="{295FFA60-586E-4A95-93E4-533796A98BB5}"/>
              </a:ext>
            </a:extLst>
          </p:cNvPr>
          <p:cNvSpPr>
            <a:spLocks noGrp="1"/>
          </p:cNvSpPr>
          <p:nvPr>
            <p:ph type="body" sz="quarter" idx="21" hasCustomPrompt="1"/>
          </p:nvPr>
        </p:nvSpPr>
        <p:spPr>
          <a:xfrm>
            <a:off x="481013" y="3285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0" name="Text Placeholder 9">
            <a:extLst>
              <a:ext uri="{FF2B5EF4-FFF2-40B4-BE49-F238E27FC236}">
                <a16:creationId xmlns:a16="http://schemas.microsoft.com/office/drawing/2014/main" id="{756D8C47-7E31-4382-A6E8-F0493D2D89AB}"/>
              </a:ext>
            </a:extLst>
          </p:cNvPr>
          <p:cNvSpPr>
            <a:spLocks noGrp="1"/>
          </p:cNvSpPr>
          <p:nvPr>
            <p:ph type="body" sz="quarter" idx="22"/>
          </p:nvPr>
        </p:nvSpPr>
        <p:spPr>
          <a:xfrm>
            <a:off x="1129586" y="328500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1" name="Text Placeholder 6">
            <a:extLst>
              <a:ext uri="{FF2B5EF4-FFF2-40B4-BE49-F238E27FC236}">
                <a16:creationId xmlns:a16="http://schemas.microsoft.com/office/drawing/2014/main" id="{A3881AB3-A0D2-4100-9A93-D9D13676CC57}"/>
              </a:ext>
            </a:extLst>
          </p:cNvPr>
          <p:cNvSpPr>
            <a:spLocks noGrp="1"/>
          </p:cNvSpPr>
          <p:nvPr>
            <p:ph type="body" sz="quarter" idx="23" hasCustomPrompt="1"/>
          </p:nvPr>
        </p:nvSpPr>
        <p:spPr>
          <a:xfrm>
            <a:off x="481013" y="3861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2" name="Text Placeholder 9">
            <a:extLst>
              <a:ext uri="{FF2B5EF4-FFF2-40B4-BE49-F238E27FC236}">
                <a16:creationId xmlns:a16="http://schemas.microsoft.com/office/drawing/2014/main" id="{0AF06B8F-FDBB-4698-A4AF-F574673CDB94}"/>
              </a:ext>
            </a:extLst>
          </p:cNvPr>
          <p:cNvSpPr>
            <a:spLocks noGrp="1"/>
          </p:cNvSpPr>
          <p:nvPr>
            <p:ph type="body" sz="quarter" idx="24"/>
          </p:nvPr>
        </p:nvSpPr>
        <p:spPr>
          <a:xfrm>
            <a:off x="1129586" y="386100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3" name="Text Placeholder 6">
            <a:extLst>
              <a:ext uri="{FF2B5EF4-FFF2-40B4-BE49-F238E27FC236}">
                <a16:creationId xmlns:a16="http://schemas.microsoft.com/office/drawing/2014/main" id="{1F5303BA-2AC1-45B6-928E-9E622BB2DAF0}"/>
              </a:ext>
            </a:extLst>
          </p:cNvPr>
          <p:cNvSpPr>
            <a:spLocks noGrp="1"/>
          </p:cNvSpPr>
          <p:nvPr>
            <p:ph type="body" sz="quarter" idx="25" hasCustomPrompt="1"/>
          </p:nvPr>
        </p:nvSpPr>
        <p:spPr>
          <a:xfrm>
            <a:off x="481587" y="4436427"/>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4" name="Text Placeholder 9">
            <a:extLst>
              <a:ext uri="{FF2B5EF4-FFF2-40B4-BE49-F238E27FC236}">
                <a16:creationId xmlns:a16="http://schemas.microsoft.com/office/drawing/2014/main" id="{4EEF217D-2344-4897-8815-1A4B74D90732}"/>
              </a:ext>
            </a:extLst>
          </p:cNvPr>
          <p:cNvSpPr>
            <a:spLocks noGrp="1"/>
          </p:cNvSpPr>
          <p:nvPr>
            <p:ph type="body" sz="quarter" idx="26"/>
          </p:nvPr>
        </p:nvSpPr>
        <p:spPr>
          <a:xfrm>
            <a:off x="1130162" y="4436090"/>
            <a:ext cx="8063562"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5" name="Text Placeholder 6">
            <a:extLst>
              <a:ext uri="{FF2B5EF4-FFF2-40B4-BE49-F238E27FC236}">
                <a16:creationId xmlns:a16="http://schemas.microsoft.com/office/drawing/2014/main" id="{8450CCB6-FE41-4E22-8355-8DE5506946DA}"/>
              </a:ext>
            </a:extLst>
          </p:cNvPr>
          <p:cNvSpPr>
            <a:spLocks noGrp="1"/>
          </p:cNvSpPr>
          <p:nvPr>
            <p:ph type="body" sz="quarter" idx="27" hasCustomPrompt="1"/>
          </p:nvPr>
        </p:nvSpPr>
        <p:spPr>
          <a:xfrm>
            <a:off x="481587" y="5013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6" name="Text Placeholder 9">
            <a:extLst>
              <a:ext uri="{FF2B5EF4-FFF2-40B4-BE49-F238E27FC236}">
                <a16:creationId xmlns:a16="http://schemas.microsoft.com/office/drawing/2014/main" id="{6DB44EDB-DDEC-4E82-8974-F1BFF0D84077}"/>
              </a:ext>
            </a:extLst>
          </p:cNvPr>
          <p:cNvSpPr>
            <a:spLocks noGrp="1"/>
          </p:cNvSpPr>
          <p:nvPr>
            <p:ph type="body" sz="quarter" idx="28"/>
          </p:nvPr>
        </p:nvSpPr>
        <p:spPr>
          <a:xfrm>
            <a:off x="1130162" y="5013000"/>
            <a:ext cx="8063562"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7" name="Text Placeholder 6">
            <a:extLst>
              <a:ext uri="{FF2B5EF4-FFF2-40B4-BE49-F238E27FC236}">
                <a16:creationId xmlns:a16="http://schemas.microsoft.com/office/drawing/2014/main" id="{1196AC9E-77DF-4CC3-AFD8-D8E13E08E29F}"/>
              </a:ext>
            </a:extLst>
          </p:cNvPr>
          <p:cNvSpPr>
            <a:spLocks noGrp="1"/>
          </p:cNvSpPr>
          <p:nvPr>
            <p:ph type="body" sz="quarter" idx="29" hasCustomPrompt="1"/>
          </p:nvPr>
        </p:nvSpPr>
        <p:spPr>
          <a:xfrm>
            <a:off x="481587" y="5589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8" name="Text Placeholder 9">
            <a:extLst>
              <a:ext uri="{FF2B5EF4-FFF2-40B4-BE49-F238E27FC236}">
                <a16:creationId xmlns:a16="http://schemas.microsoft.com/office/drawing/2014/main" id="{FB1F2772-A2BB-4F65-94A0-67CC63881280}"/>
              </a:ext>
            </a:extLst>
          </p:cNvPr>
          <p:cNvSpPr>
            <a:spLocks noGrp="1"/>
          </p:cNvSpPr>
          <p:nvPr>
            <p:ph type="body" sz="quarter" idx="30"/>
          </p:nvPr>
        </p:nvSpPr>
        <p:spPr>
          <a:xfrm>
            <a:off x="1130162" y="5589000"/>
            <a:ext cx="8063562"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Tree>
    <p:extLst>
      <p:ext uri="{BB962C8B-B14F-4D97-AF65-F5344CB8AC3E}">
        <p14:creationId xmlns:p14="http://schemas.microsoft.com/office/powerpoint/2010/main" val="238518533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2"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6" name="Title 1"/>
          <p:cNvSpPr>
            <a:spLocks noGrp="1"/>
          </p:cNvSpPr>
          <p:nvPr>
            <p:ph type="ctrTitle"/>
          </p:nvPr>
        </p:nvSpPr>
        <p:spPr>
          <a:xfrm>
            <a:off x="6097587" y="1916113"/>
            <a:ext cx="5473009" cy="1441450"/>
          </a:xfrm>
        </p:spPr>
        <p:txBody>
          <a:bodyPr anchor="b" anchorCtr="0"/>
          <a:lstStyle/>
          <a:p>
            <a:r>
              <a:rPr lang="en-US"/>
              <a:t>Click to edit Master title style</a:t>
            </a:r>
            <a:endParaRPr lang="fi-FI"/>
          </a:p>
        </p:txBody>
      </p:sp>
      <p:sp>
        <p:nvSpPr>
          <p:cNvPr id="9" name="Subtitle 2"/>
          <p:cNvSpPr>
            <a:spLocks noGrp="1"/>
          </p:cNvSpPr>
          <p:nvPr>
            <p:ph type="subTitle" idx="1"/>
          </p:nvPr>
        </p:nvSpPr>
        <p:spPr>
          <a:xfrm>
            <a:off x="6097587" y="3500438"/>
            <a:ext cx="5473009" cy="2138362"/>
          </a:xfrm>
        </p:spPr>
        <p:txBody>
          <a:bodyPr/>
          <a:lstStyle>
            <a:lvl1pPr marL="0" indent="0" algn="l">
              <a:buNone/>
              <a:defRPr sz="1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405615811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736339" y="6453336"/>
            <a:ext cx="3841857" cy="144016"/>
          </a:xfrm>
        </p:spPr>
        <p:txBody>
          <a:bodyPr/>
          <a:lstStyle/>
          <a:p>
            <a:r>
              <a:rPr lang="en-US"/>
              <a:t>Including TC (6,4Meur BRA/TST)</a:t>
            </a:r>
          </a:p>
        </p:txBody>
      </p:sp>
      <p:sp>
        <p:nvSpPr>
          <p:cNvPr id="6" name="Slide Number Placeholder 5"/>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260535566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Including TC (6,4Meur BRA/TST)</a:t>
            </a:r>
          </a:p>
        </p:txBody>
      </p:sp>
      <p:sp>
        <p:nvSpPr>
          <p:cNvPr id="6" name="Slide Number Placeholder 5"/>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67183692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097587" y="2708275"/>
            <a:ext cx="5473009" cy="1441450"/>
          </a:xfrm>
        </p:spPr>
        <p:txBody>
          <a:bodyPr anchor="ctr" anchorCtr="0"/>
          <a:lstStyle>
            <a:lvl1pPr>
              <a:defRPr>
                <a:solidFill>
                  <a:schemeClr val="tx2"/>
                </a:solidFill>
              </a:defRPr>
            </a:lvl1pPr>
          </a:lstStyle>
          <a:p>
            <a:r>
              <a:rPr lang="en-US"/>
              <a:t>Click to edit Master title style</a:t>
            </a:r>
            <a:endParaRPr lang="fi-FI"/>
          </a:p>
        </p:txBody>
      </p:sp>
      <p:sp>
        <p:nvSpPr>
          <p:cNvPr id="8"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1"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sz="1800"/>
          </a:p>
        </p:txBody>
      </p:sp>
    </p:spTree>
    <p:extLst>
      <p:ext uri="{BB962C8B-B14F-4D97-AF65-F5344CB8AC3E}">
        <p14:creationId xmlns:p14="http://schemas.microsoft.com/office/powerpoint/2010/main" val="410464222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7587" y="1916113"/>
            <a:ext cx="5473009" cy="1441450"/>
          </a:xfrm>
        </p:spPr>
        <p:txBody>
          <a:bodyPr anchor="b" anchorCtr="0"/>
          <a:lstStyle>
            <a:lvl1pPr>
              <a:defRPr>
                <a:solidFill>
                  <a:schemeClr val="bg1"/>
                </a:solidFill>
              </a:defRPr>
            </a:lvl1pPr>
          </a:lstStyle>
          <a:p>
            <a:r>
              <a:rPr lang="en-US"/>
              <a:t>Click to edit Master title style</a:t>
            </a:r>
            <a:endParaRPr lang="fi-FI"/>
          </a:p>
        </p:txBody>
      </p:sp>
      <p:sp>
        <p:nvSpPr>
          <p:cNvPr id="3" name="Subtitle 2"/>
          <p:cNvSpPr>
            <a:spLocks noGrp="1"/>
          </p:cNvSpPr>
          <p:nvPr>
            <p:ph type="subTitle" idx="1"/>
          </p:nvPr>
        </p:nvSpPr>
        <p:spPr>
          <a:xfrm>
            <a:off x="6097587" y="3500438"/>
            <a:ext cx="5473009" cy="2138362"/>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5050" y="6237314"/>
            <a:ext cx="1722948" cy="431999"/>
          </a:xfrm>
          <a:prstGeom prst="rect">
            <a:avLst/>
          </a:prstGeom>
        </p:spPr>
      </p:pic>
      <p:sp>
        <p:nvSpPr>
          <p:cNvPr id="12"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3"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4"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13745315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1">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3" name="Title 2"/>
          <p:cNvSpPr>
            <a:spLocks noGrp="1"/>
          </p:cNvSpPr>
          <p:nvPr>
            <p:ph type="title"/>
          </p:nvPr>
        </p:nvSpPr>
        <p:spPr>
          <a:xfrm>
            <a:off x="6097587" y="1556792"/>
            <a:ext cx="5473009" cy="3744416"/>
          </a:xfrm>
          <a:prstGeom prst="round2DiagRect">
            <a:avLst>
              <a:gd name="adj1" fmla="val 13337"/>
              <a:gd name="adj2" fmla="val 0"/>
            </a:avLst>
          </a:prstGeom>
          <a:solidFill>
            <a:srgbClr val="50B948">
              <a:alpha val="85098"/>
            </a:srgbClr>
          </a:solidFill>
        </p:spPr>
        <p:txBody>
          <a:bodyPr lIns="162000" tIns="162000" rIns="162000" bIns="162000"/>
          <a:lstStyle>
            <a:lvl1pPr>
              <a:defRPr>
                <a:solidFill>
                  <a:schemeClr val="bg1"/>
                </a:solidFill>
              </a:defRPr>
            </a:lvl1pPr>
          </a:lstStyle>
          <a:p>
            <a:r>
              <a:rPr lang="en-US"/>
              <a:t>Click to edit Master title style</a:t>
            </a:r>
            <a:endParaRPr lang="fi-FI"/>
          </a:p>
        </p:txBody>
      </p:sp>
      <p:sp>
        <p:nvSpPr>
          <p:cNvPr id="14" name="Text Placeholder 5"/>
          <p:cNvSpPr>
            <a:spLocks noGrp="1"/>
          </p:cNvSpPr>
          <p:nvPr>
            <p:ph type="body" sz="quarter" idx="14" hasCustomPrompt="1"/>
          </p:nvPr>
        </p:nvSpPr>
        <p:spPr>
          <a:xfrm>
            <a:off x="0" y="118800"/>
            <a:ext cx="4690821" cy="32328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15" name="Text Placeholder 5"/>
          <p:cNvSpPr>
            <a:spLocks noGrp="1"/>
          </p:cNvSpPr>
          <p:nvPr>
            <p:ph type="body" sz="quarter" idx="15" hasCustomPrompt="1"/>
          </p:nvPr>
        </p:nvSpPr>
        <p:spPr>
          <a:xfrm>
            <a:off x="0" y="3510000"/>
            <a:ext cx="4690821" cy="3232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8" name="Subtitle 2"/>
          <p:cNvSpPr>
            <a:spLocks noGrp="1"/>
          </p:cNvSpPr>
          <p:nvPr>
            <p:ph type="subTitle" idx="1"/>
          </p:nvPr>
        </p:nvSpPr>
        <p:spPr>
          <a:xfrm>
            <a:off x="6481731" y="3501008"/>
            <a:ext cx="4705748" cy="1512168"/>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65773776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2">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7" name="Text Placeholder 5"/>
          <p:cNvSpPr>
            <a:spLocks noGrp="1"/>
          </p:cNvSpPr>
          <p:nvPr>
            <p:ph type="body" sz="quarter" idx="14" hasCustomPrompt="1"/>
          </p:nvPr>
        </p:nvSpPr>
        <p:spPr>
          <a:xfrm>
            <a:off x="0" y="118800"/>
            <a:ext cx="4690821" cy="32328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9" name="Text Placeholder 5"/>
          <p:cNvSpPr>
            <a:spLocks noGrp="1"/>
          </p:cNvSpPr>
          <p:nvPr>
            <p:ph type="body" sz="quarter" idx="15" hasCustomPrompt="1"/>
          </p:nvPr>
        </p:nvSpPr>
        <p:spPr>
          <a:xfrm>
            <a:off x="0" y="3510000"/>
            <a:ext cx="4690821" cy="3232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11" name="Title 2"/>
          <p:cNvSpPr>
            <a:spLocks noGrp="1"/>
          </p:cNvSpPr>
          <p:nvPr>
            <p:ph type="title"/>
          </p:nvPr>
        </p:nvSpPr>
        <p:spPr>
          <a:xfrm>
            <a:off x="6097587" y="1556792"/>
            <a:ext cx="5473009"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a:solidFill>
                  <a:schemeClr val="tx2"/>
                </a:solidFill>
              </a:defRPr>
            </a:lvl1pPr>
          </a:lstStyle>
          <a:p>
            <a:r>
              <a:rPr lang="en-US"/>
              <a:t>Click to edit Master title style</a:t>
            </a:r>
            <a:endParaRPr lang="fi-FI"/>
          </a:p>
        </p:txBody>
      </p:sp>
      <p:sp>
        <p:nvSpPr>
          <p:cNvPr id="12" name="Subtitle 2"/>
          <p:cNvSpPr>
            <a:spLocks noGrp="1"/>
          </p:cNvSpPr>
          <p:nvPr>
            <p:ph type="subTitle" idx="1"/>
          </p:nvPr>
        </p:nvSpPr>
        <p:spPr>
          <a:xfrm>
            <a:off x="6481731" y="3501008"/>
            <a:ext cx="470574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4196523740"/>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2" name="Title 1"/>
          <p:cNvSpPr>
            <a:spLocks noGrp="1"/>
          </p:cNvSpPr>
          <p:nvPr>
            <p:ph type="title"/>
          </p:nvPr>
        </p:nvSpPr>
        <p:spPr>
          <a:xfrm>
            <a:off x="624581" y="476673"/>
            <a:ext cx="3937178" cy="2952328"/>
          </a:xfrm>
          <a:prstGeom prst="round2DiagRect">
            <a:avLst>
              <a:gd name="adj1" fmla="val 13501"/>
              <a:gd name="adj2" fmla="val 0"/>
            </a:avLst>
          </a:prstGeom>
          <a:solidFill>
            <a:srgbClr val="50B948">
              <a:alpha val="89804"/>
            </a:srgbClr>
          </a:solidFill>
        </p:spPr>
        <p:txBody>
          <a:bodyPr lIns="180000" tIns="162000" rIns="180000" bIns="162000" anchor="t"/>
          <a:lstStyle>
            <a:lvl1pPr algn="l">
              <a:defRPr sz="3000" b="0" cap="none" baseline="0">
                <a:solidFill>
                  <a:schemeClr val="bg1"/>
                </a:solidFill>
              </a:defRPr>
            </a:lvl1pPr>
          </a:lstStyle>
          <a:p>
            <a:r>
              <a:rPr lang="en-US"/>
              <a:t>Click to edit Master title style</a:t>
            </a:r>
            <a:endParaRPr lang="fi-FI"/>
          </a:p>
        </p:txBody>
      </p:sp>
      <p:sp>
        <p:nvSpPr>
          <p:cNvPr id="3"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71964881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759" y="1557339"/>
            <a:ext cx="5386202"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9214" y="1557338"/>
            <a:ext cx="5371382"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793577411"/>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86202"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9214" y="1557338"/>
            <a:ext cx="5371382"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396254587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2708275"/>
            <a:ext cx="7129462" cy="1441450"/>
          </a:xfrm>
        </p:spPr>
        <p:txBody>
          <a:bodyPr anchor="ctr" anchorCtr="0"/>
          <a:lstStyle>
            <a:lvl1pPr>
              <a:defRPr sz="3000">
                <a:solidFill>
                  <a:schemeClr val="tx2"/>
                </a:solidFill>
              </a:defRPr>
            </a:lvl1pPr>
          </a:lstStyle>
          <a:p>
            <a:r>
              <a:rPr lang="en-US"/>
              <a:t>Click to edit Master title style</a:t>
            </a:r>
            <a:endParaRPr lang="fi-FI" dirty="0"/>
          </a:p>
        </p:txBody>
      </p:sp>
      <p:sp>
        <p:nvSpPr>
          <p:cNvPr id="5"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43248810"/>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53883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53883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4981" y="1557339"/>
            <a:ext cx="537561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981" y="1916115"/>
            <a:ext cx="5375617"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10371933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X Column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60"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60" y="1916115"/>
            <a:ext cx="34701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2"/>
          <p:cNvSpPr>
            <a:spLocks noGrp="1"/>
          </p:cNvSpPr>
          <p:nvPr>
            <p:ph type="body" idx="14"/>
          </p:nvPr>
        </p:nvSpPr>
        <p:spPr>
          <a:xfrm>
            <a:off x="4355119"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355119" y="1916115"/>
            <a:ext cx="34701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8114336" y="1557339"/>
            <a:ext cx="345626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14336" y="1916115"/>
            <a:ext cx="345626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5" name="Text Placeholder 8"/>
          <p:cNvSpPr>
            <a:spLocks noGrp="1"/>
          </p:cNvSpPr>
          <p:nvPr>
            <p:ph type="body" sz="quarter" idx="16"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93113769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X Columns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60"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60" y="1916115"/>
            <a:ext cx="34701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ontent Placeholder 3"/>
          <p:cNvSpPr>
            <a:spLocks noGrp="1"/>
          </p:cNvSpPr>
          <p:nvPr>
            <p:ph sz="half" idx="16"/>
          </p:nvPr>
        </p:nvSpPr>
        <p:spPr>
          <a:xfrm>
            <a:off x="609760"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ext Placeholder 2"/>
          <p:cNvSpPr>
            <a:spLocks noGrp="1"/>
          </p:cNvSpPr>
          <p:nvPr>
            <p:ph type="body" idx="14"/>
          </p:nvPr>
        </p:nvSpPr>
        <p:spPr>
          <a:xfrm>
            <a:off x="4355119"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355119" y="1916115"/>
            <a:ext cx="34701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Content Placeholder 3"/>
          <p:cNvSpPr>
            <a:spLocks noGrp="1"/>
          </p:cNvSpPr>
          <p:nvPr>
            <p:ph sz="half" idx="17"/>
          </p:nvPr>
        </p:nvSpPr>
        <p:spPr>
          <a:xfrm>
            <a:off x="4355119"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8114336" y="1557339"/>
            <a:ext cx="345626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14336" y="1916115"/>
            <a:ext cx="345626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Content Placeholder 3"/>
          <p:cNvSpPr>
            <a:spLocks noGrp="1"/>
          </p:cNvSpPr>
          <p:nvPr>
            <p:ph sz="half" idx="18"/>
          </p:nvPr>
        </p:nvSpPr>
        <p:spPr>
          <a:xfrm>
            <a:off x="8115299"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9" name="Text Placeholder 8"/>
          <p:cNvSpPr>
            <a:spLocks noGrp="1"/>
          </p:cNvSpPr>
          <p:nvPr>
            <p:ph type="body" sz="quarter" idx="19"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429153910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53883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53883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609759" y="4508502"/>
            <a:ext cx="5391793"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194981" y="1557339"/>
            <a:ext cx="537561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981" y="1916115"/>
            <a:ext cx="537561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3"/>
          <p:cNvSpPr>
            <a:spLocks noGrp="1"/>
          </p:cNvSpPr>
          <p:nvPr>
            <p:ph sz="half" idx="17"/>
          </p:nvPr>
        </p:nvSpPr>
        <p:spPr>
          <a:xfrm>
            <a:off x="6193624" y="4508502"/>
            <a:ext cx="5376973"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5"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10014482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10960838"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10960838"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609759" y="4508502"/>
            <a:ext cx="1096083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32936503"/>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Picture Placeholder 9"/>
          <p:cNvSpPr>
            <a:spLocks noGrp="1"/>
          </p:cNvSpPr>
          <p:nvPr>
            <p:ph type="pic" sz="quarter" idx="14"/>
          </p:nvPr>
        </p:nvSpPr>
        <p:spPr>
          <a:xfrm>
            <a:off x="8593788" y="1557338"/>
            <a:ext cx="2976808" cy="4464050"/>
          </a:xfrm>
          <a:prstGeom prst="round2DiagRect">
            <a:avLst>
              <a:gd name="adj1" fmla="val 16014"/>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5"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369565311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8593790" y="1557340"/>
            <a:ext cx="2976808"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8" name="Picture Placeholder 9"/>
          <p:cNvSpPr>
            <a:spLocks noGrp="1"/>
          </p:cNvSpPr>
          <p:nvPr>
            <p:ph type="pic" sz="quarter" idx="14"/>
          </p:nvPr>
        </p:nvSpPr>
        <p:spPr>
          <a:xfrm>
            <a:off x="8593790" y="3786993"/>
            <a:ext cx="2976808"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6" name="Footer Placeholder 5"/>
          <p:cNvSpPr>
            <a:spLocks noGrp="1"/>
          </p:cNvSpPr>
          <p:nvPr>
            <p:ph type="ftr" sz="quarter" idx="11"/>
          </p:nvPr>
        </p:nvSpPr>
        <p:spPr/>
        <p:txBody>
          <a:bodyPr/>
          <a:lstStyle/>
          <a:p>
            <a:r>
              <a:rPr lang="en-US"/>
              <a:t>Including TC (6,4Meur BRA/TST)</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6"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74016049"/>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and picture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471954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Picture Placeholder 9"/>
          <p:cNvSpPr>
            <a:spLocks noGrp="1"/>
          </p:cNvSpPr>
          <p:nvPr>
            <p:ph type="pic" sz="quarter" idx="13"/>
          </p:nvPr>
        </p:nvSpPr>
        <p:spPr>
          <a:xfrm>
            <a:off x="5617410" y="1557338"/>
            <a:ext cx="5953187" cy="4464050"/>
          </a:xfrm>
          <a:prstGeom prst="round2DiagRect">
            <a:avLst>
              <a:gd name="adj1" fmla="val 8192"/>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Text Placeholder 8"/>
          <p:cNvSpPr>
            <a:spLocks noGrp="1"/>
          </p:cNvSpPr>
          <p:nvPr>
            <p:ph type="body" sz="quarter" idx="15"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2256297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1"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471954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5616981" y="1557340"/>
            <a:ext cx="2976808"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10" name="Picture Placeholder 9"/>
          <p:cNvSpPr>
            <a:spLocks noGrp="1"/>
          </p:cNvSpPr>
          <p:nvPr>
            <p:ph type="pic" sz="quarter" idx="16"/>
          </p:nvPr>
        </p:nvSpPr>
        <p:spPr>
          <a:xfrm>
            <a:off x="8593790" y="1557340"/>
            <a:ext cx="2976808" cy="2232025"/>
          </a:xfrm>
          <a:solidFill>
            <a:schemeClr val="bg2"/>
          </a:solidFill>
        </p:spPr>
        <p:txBody>
          <a:bodyPr/>
          <a:lstStyle>
            <a:lvl1pPr marL="0" indent="0">
              <a:buFontTx/>
              <a:buNone/>
              <a:defRPr/>
            </a:lvl1pPr>
          </a:lstStyle>
          <a:p>
            <a:r>
              <a:rPr lang="en-US"/>
              <a:t>Click icon to add picture</a:t>
            </a:r>
            <a:endParaRPr lang="fi-FI"/>
          </a:p>
        </p:txBody>
      </p:sp>
      <p:sp>
        <p:nvSpPr>
          <p:cNvPr id="12" name="Picture Placeholder 9"/>
          <p:cNvSpPr>
            <a:spLocks noGrp="1"/>
          </p:cNvSpPr>
          <p:nvPr>
            <p:ph type="pic" sz="quarter" idx="17"/>
          </p:nvPr>
        </p:nvSpPr>
        <p:spPr>
          <a:xfrm>
            <a:off x="5616981" y="3790715"/>
            <a:ext cx="2976808" cy="2232025"/>
          </a:xfrm>
          <a:solidFill>
            <a:schemeClr val="bg2"/>
          </a:solidFill>
        </p:spPr>
        <p:txBody>
          <a:bodyPr/>
          <a:lstStyle>
            <a:lvl1pPr marL="0" indent="0">
              <a:buFontTx/>
              <a:buNone/>
              <a:defRPr/>
            </a:lvl1pPr>
          </a:lstStyle>
          <a:p>
            <a:r>
              <a:rPr lang="en-US"/>
              <a:t>Click icon to add picture</a:t>
            </a:r>
            <a:endParaRPr lang="fi-FI"/>
          </a:p>
        </p:txBody>
      </p:sp>
      <p:sp>
        <p:nvSpPr>
          <p:cNvPr id="8" name="Picture Placeholder 9"/>
          <p:cNvSpPr>
            <a:spLocks noGrp="1"/>
          </p:cNvSpPr>
          <p:nvPr>
            <p:ph type="pic" sz="quarter" idx="14"/>
          </p:nvPr>
        </p:nvSpPr>
        <p:spPr>
          <a:xfrm>
            <a:off x="8593790" y="3786993"/>
            <a:ext cx="2976808"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3" name="Text Placeholder 8"/>
          <p:cNvSpPr>
            <a:spLocks noGrp="1"/>
          </p:cNvSpPr>
          <p:nvPr>
            <p:ph type="body" sz="quarter" idx="18"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88537509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Picture Placeholder 9"/>
          <p:cNvSpPr>
            <a:spLocks noGrp="1"/>
          </p:cNvSpPr>
          <p:nvPr>
            <p:ph type="pic" sz="quarter" idx="13"/>
          </p:nvPr>
        </p:nvSpPr>
        <p:spPr>
          <a:xfrm>
            <a:off x="624581" y="1557338"/>
            <a:ext cx="10946017" cy="4464050"/>
          </a:xfrm>
          <a:prstGeom prst="round2DiagRect">
            <a:avLst>
              <a:gd name="adj1" fmla="val 8193"/>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20113100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1916113"/>
            <a:ext cx="7129462" cy="1441450"/>
          </a:xfrm>
        </p:spPr>
        <p:txBody>
          <a:bodyPr anchor="b" anchorCtr="0"/>
          <a:lstStyle>
            <a:lvl1pPr>
              <a:defRPr sz="30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4584701" y="3500438"/>
            <a:ext cx="7129462" cy="2138362"/>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751" y="6237312"/>
            <a:ext cx="1291874" cy="431999"/>
          </a:xfrm>
          <a:prstGeom prst="rect">
            <a:avLst/>
          </a:prstGeom>
        </p:spPr>
      </p:pic>
      <p:sp>
        <p:nvSpPr>
          <p:cNvPr id="4"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dirty="0">
                <a:solidFill>
                  <a:schemeClr val="bg1"/>
                </a:solidFill>
                <a:latin typeface="Arial" panose="020B0604020202020204" pitchFamily="34" charset="0"/>
              </a:rPr>
              <a:t>INTERNAL</a:t>
            </a:r>
          </a:p>
        </p:txBody>
      </p:sp>
    </p:spTree>
    <p:extLst>
      <p:ext uri="{BB962C8B-B14F-4D97-AF65-F5344CB8AC3E}">
        <p14:creationId xmlns:p14="http://schemas.microsoft.com/office/powerpoint/2010/main" val="2434212124"/>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24581" y="476672"/>
            <a:ext cx="10946017" cy="5544716"/>
          </a:xfrm>
          <a:prstGeom prst="round2DiagRect">
            <a:avLst>
              <a:gd name="adj1" fmla="val 6693"/>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2750666539"/>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eference A">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xt Placeholder 9"/>
          <p:cNvSpPr>
            <a:spLocks noGrp="1"/>
          </p:cNvSpPr>
          <p:nvPr>
            <p:ph type="body" sz="quarter" idx="16"/>
          </p:nvPr>
        </p:nvSpPr>
        <p:spPr>
          <a:xfrm flipH="1">
            <a:off x="6193625" y="1557340"/>
            <a:ext cx="5376973" cy="863549"/>
          </a:xfrm>
          <a:prstGeom prst="round1Rect">
            <a:avLst>
              <a:gd name="adj" fmla="val 37282"/>
            </a:avLst>
          </a:prstGeom>
          <a:solidFill>
            <a:schemeClr val="accent1"/>
          </a:solidFill>
        </p:spPr>
        <p:txBody>
          <a:bodyPr lIns="108000" tIns="108000" rIns="108000" bIns="108000"/>
          <a:lstStyle>
            <a:lvl1pPr marL="0" indent="0">
              <a:buFontTx/>
              <a:buNone/>
              <a:defRPr sz="1600">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stStyle>
          <a:p>
            <a:pPr lvl="0"/>
            <a:r>
              <a:rPr lang="en-US"/>
              <a:t>Click to edit Master text styles</a:t>
            </a:r>
          </a:p>
          <a:p>
            <a:pPr lvl="1"/>
            <a:r>
              <a:rPr lang="en-US"/>
              <a:t>Second level</a:t>
            </a:r>
          </a:p>
        </p:txBody>
      </p:sp>
      <p:sp>
        <p:nvSpPr>
          <p:cNvPr id="13" name="Picture Placeholder 9"/>
          <p:cNvSpPr>
            <a:spLocks noGrp="1"/>
          </p:cNvSpPr>
          <p:nvPr>
            <p:ph type="pic" sz="quarter" idx="13"/>
          </p:nvPr>
        </p:nvSpPr>
        <p:spPr>
          <a:xfrm>
            <a:off x="6193267" y="2420890"/>
            <a:ext cx="5377329" cy="3600499"/>
          </a:xfrm>
          <a:custGeom>
            <a:avLst/>
            <a:gdLst>
              <a:gd name="connsiteX0" fmla="*/ 367035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367035 w 4031680"/>
              <a:gd name="connsiteY8" fmla="*/ 0 h 3600499"/>
              <a:gd name="connsiteX0" fmla="*/ 91965 w 4116565"/>
              <a:gd name="connsiteY0" fmla="*/ 0 h 3600499"/>
              <a:gd name="connsiteX1" fmla="*/ 4116565 w 4116565"/>
              <a:gd name="connsiteY1" fmla="*/ 0 h 3600499"/>
              <a:gd name="connsiteX2" fmla="*/ 4116565 w 4116565"/>
              <a:gd name="connsiteY2" fmla="*/ 0 h 3600499"/>
              <a:gd name="connsiteX3" fmla="*/ 4116565 w 4116565"/>
              <a:gd name="connsiteY3" fmla="*/ 3233464 h 3600499"/>
              <a:gd name="connsiteX4" fmla="*/ 3749530 w 4116565"/>
              <a:gd name="connsiteY4" fmla="*/ 3600499 h 3600499"/>
              <a:gd name="connsiteX5" fmla="*/ 84885 w 4116565"/>
              <a:gd name="connsiteY5" fmla="*/ 3600499 h 3600499"/>
              <a:gd name="connsiteX6" fmla="*/ 84885 w 4116565"/>
              <a:gd name="connsiteY6" fmla="*/ 3600499 h 3600499"/>
              <a:gd name="connsiteX7" fmla="*/ 84885 w 4116565"/>
              <a:gd name="connsiteY7" fmla="*/ 367035 h 3600499"/>
              <a:gd name="connsiteX8" fmla="*/ 91965 w 4116565"/>
              <a:gd name="connsiteY8" fmla="*/ 0 h 3600499"/>
              <a:gd name="connsiteX0" fmla="*/ 7080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7080 w 4031680"/>
              <a:gd name="connsiteY8" fmla="*/ 0 h 3600499"/>
              <a:gd name="connsiteX0" fmla="*/ 1541 w 4031947"/>
              <a:gd name="connsiteY0" fmla="*/ 0 h 3600499"/>
              <a:gd name="connsiteX1" fmla="*/ 4031947 w 4031947"/>
              <a:gd name="connsiteY1" fmla="*/ 0 h 3600499"/>
              <a:gd name="connsiteX2" fmla="*/ 4031947 w 4031947"/>
              <a:gd name="connsiteY2" fmla="*/ 0 h 3600499"/>
              <a:gd name="connsiteX3" fmla="*/ 4031947 w 4031947"/>
              <a:gd name="connsiteY3" fmla="*/ 3233464 h 3600499"/>
              <a:gd name="connsiteX4" fmla="*/ 3664912 w 4031947"/>
              <a:gd name="connsiteY4" fmla="*/ 3600499 h 3600499"/>
              <a:gd name="connsiteX5" fmla="*/ 267 w 4031947"/>
              <a:gd name="connsiteY5" fmla="*/ 3600499 h 3600499"/>
              <a:gd name="connsiteX6" fmla="*/ 267 w 4031947"/>
              <a:gd name="connsiteY6" fmla="*/ 3600499 h 3600499"/>
              <a:gd name="connsiteX7" fmla="*/ 267 w 4031947"/>
              <a:gd name="connsiteY7" fmla="*/ 367035 h 3600499"/>
              <a:gd name="connsiteX8" fmla="*/ 1541 w 4031947"/>
              <a:gd name="connsiteY8" fmla="*/ 0 h 36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947" h="3600499">
                <a:moveTo>
                  <a:pt x="1541" y="0"/>
                </a:moveTo>
                <a:lnTo>
                  <a:pt x="4031947" y="0"/>
                </a:lnTo>
                <a:lnTo>
                  <a:pt x="4031947" y="0"/>
                </a:lnTo>
                <a:lnTo>
                  <a:pt x="4031947" y="3233464"/>
                </a:lnTo>
                <a:cubicBezTo>
                  <a:pt x="4031947" y="3436172"/>
                  <a:pt x="3867620" y="3600499"/>
                  <a:pt x="3664912" y="3600499"/>
                </a:cubicBezTo>
                <a:lnTo>
                  <a:pt x="267" y="3600499"/>
                </a:lnTo>
                <a:lnTo>
                  <a:pt x="267" y="3600499"/>
                </a:lnTo>
                <a:lnTo>
                  <a:pt x="267" y="367035"/>
                </a:lnTo>
                <a:cubicBezTo>
                  <a:pt x="267" y="164327"/>
                  <a:pt x="-870" y="168365"/>
                  <a:pt x="1541"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
        <p:nvSpPr>
          <p:cNvPr id="11" name="Text Placeholder 8"/>
          <p:cNvSpPr>
            <a:spLocks noGrp="1"/>
          </p:cNvSpPr>
          <p:nvPr>
            <p:ph type="body" sz="quarter" idx="17"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93801220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ighlight 1">
    <p:spTree>
      <p:nvGrpSpPr>
        <p:cNvPr id="1" name=""/>
        <p:cNvGrpSpPr/>
        <p:nvPr/>
      </p:nvGrpSpPr>
      <p:grpSpPr>
        <a:xfrm>
          <a:off x="0" y="0"/>
          <a:ext cx="0" cy="0"/>
          <a:chOff x="0" y="0"/>
          <a:chExt cx="0" cy="0"/>
        </a:xfrm>
      </p:grpSpPr>
      <p:sp>
        <p:nvSpPr>
          <p:cNvPr id="10"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1"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8" name="Content Placeholder 2"/>
          <p:cNvSpPr>
            <a:spLocks noGrp="1"/>
          </p:cNvSpPr>
          <p:nvPr>
            <p:ph sz="half" idx="1"/>
          </p:nvPr>
        </p:nvSpPr>
        <p:spPr>
          <a:xfrm>
            <a:off x="609759" y="1557340"/>
            <a:ext cx="5391793" cy="4468471"/>
          </a:xfrm>
          <a:prstGeom prst="round2DiagRect">
            <a:avLst>
              <a:gd name="adj1" fmla="val 8442"/>
              <a:gd name="adj2" fmla="val 0"/>
            </a:avLst>
          </a:prstGeom>
          <a:solidFill>
            <a:srgbClr val="50B948"/>
          </a:solidFill>
        </p:spPr>
        <p:txBody>
          <a:bodyPr lIns="90000" tIns="54000" rIns="90000" bIns="54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buFont typeface="Arial" panose="020B0604020202020204" pitchFamily="34" charset="0"/>
              <a:buChar char="•"/>
              <a:defRPr sz="1600">
                <a:solidFill>
                  <a:schemeClr val="bg1"/>
                </a:solidFill>
              </a:defRPr>
            </a:lvl3pPr>
            <a:lvl4pPr marL="714375" indent="-174625">
              <a:buClr>
                <a:schemeClr val="bg1"/>
              </a:buClr>
              <a:buFont typeface="Arial" panose="020B0604020202020204" pitchFamily="34" charset="0"/>
              <a:buChar char="–"/>
              <a:defRPr sz="1400">
                <a:solidFill>
                  <a:schemeClr val="bg1"/>
                </a:solidFill>
              </a:defRPr>
            </a:lvl4pPr>
            <a:lvl5pPr marL="898525" indent="-184150">
              <a:buClr>
                <a:schemeClr val="bg1"/>
              </a:buClr>
              <a:buFont typeface="Arial" panose="020B0604020202020204" pitchFamily="34" charset="0"/>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2"/>
          <p:cNvSpPr>
            <a:spLocks noGrp="1"/>
          </p:cNvSpPr>
          <p:nvPr>
            <p:ph sz="half" idx="15"/>
          </p:nvPr>
        </p:nvSpPr>
        <p:spPr>
          <a:xfrm>
            <a:off x="6178804" y="1557340"/>
            <a:ext cx="5391793" cy="4468471"/>
          </a:xfrm>
          <a:prstGeom prst="round2DiagRect">
            <a:avLst>
              <a:gd name="adj1" fmla="val 8442"/>
              <a:gd name="adj2" fmla="val 0"/>
            </a:avLst>
          </a:prstGeom>
          <a:solidFill>
            <a:schemeClr val="bg2"/>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buFont typeface="Arial" panose="020B0604020202020204" pitchFamily="34" charset="0"/>
              <a:buChar cha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3626399095"/>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ighlight 2">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13613781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ighlight 2 (blu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2321037891"/>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ighlight 3">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Content Placeholder 2"/>
          <p:cNvSpPr>
            <a:spLocks noGrp="1"/>
          </p:cNvSpPr>
          <p:nvPr>
            <p:ph sz="half" idx="15"/>
          </p:nvPr>
        </p:nvSpPr>
        <p:spPr>
          <a:xfrm>
            <a:off x="8593789" y="1558801"/>
            <a:ext cx="2972889"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8593512" y="3853900"/>
            <a:ext cx="2989491"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81321369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ighlight 3 (blu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Content Placeholder 2"/>
          <p:cNvSpPr>
            <a:spLocks noGrp="1"/>
          </p:cNvSpPr>
          <p:nvPr>
            <p:ph sz="half" idx="15"/>
          </p:nvPr>
        </p:nvSpPr>
        <p:spPr>
          <a:xfrm>
            <a:off x="8593789" y="1558801"/>
            <a:ext cx="2972889"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8593512" y="3853900"/>
            <a:ext cx="2989491"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83794918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ighlight 4">
    <p:spTree>
      <p:nvGrpSpPr>
        <p:cNvPr id="1" name=""/>
        <p:cNvGrpSpPr/>
        <p:nvPr/>
      </p:nvGrpSpPr>
      <p:grpSpPr>
        <a:xfrm>
          <a:off x="0" y="0"/>
          <a:ext cx="0" cy="0"/>
          <a:chOff x="0" y="0"/>
          <a:chExt cx="0" cy="0"/>
        </a:xfrm>
      </p:grpSpPr>
      <p:sp>
        <p:nvSpPr>
          <p:cNvPr id="10"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11"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Content Placeholder 2"/>
          <p:cNvSpPr>
            <a:spLocks noGrp="1"/>
          </p:cNvSpPr>
          <p:nvPr>
            <p:ph sz="half" idx="1"/>
          </p:nvPr>
        </p:nvSpPr>
        <p:spPr>
          <a:xfrm>
            <a:off x="609759" y="1557340"/>
            <a:ext cx="5391793" cy="4468471"/>
          </a:xfrm>
          <a:prstGeom prst="round2DiagRect">
            <a:avLst>
              <a:gd name="adj1" fmla="val 8442"/>
              <a:gd name="adj2" fmla="val 0"/>
            </a:avLst>
          </a:prstGeom>
          <a:solidFill>
            <a:srgbClr val="50B948">
              <a:alpha val="40000"/>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2"/>
          <p:cNvSpPr>
            <a:spLocks noGrp="1"/>
          </p:cNvSpPr>
          <p:nvPr>
            <p:ph sz="half" idx="15"/>
          </p:nvPr>
        </p:nvSpPr>
        <p:spPr>
          <a:xfrm>
            <a:off x="6178804" y="1557340"/>
            <a:ext cx="5391793" cy="4468471"/>
          </a:xfrm>
          <a:prstGeom prst="round2DiagRect">
            <a:avLst>
              <a:gd name="adj1" fmla="val 8442"/>
              <a:gd name="adj2" fmla="val 0"/>
            </a:avLst>
          </a:prstGeom>
          <a:solidFill>
            <a:srgbClr val="BDBDBD">
              <a:alpha val="30196"/>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346750020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ighlight 5">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rgbClr val="50B948">
              <a:alpha val="40000"/>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rgbClr val="BDBDBD">
              <a:alpha val="30196"/>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350618172"/>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80" y="1557338"/>
            <a:ext cx="5377733" cy="1511300"/>
          </a:xfrm>
          <a:custGeom>
            <a:avLst/>
            <a:gdLst/>
            <a:ahLst/>
            <a:cxnLst/>
            <a:rect l="l" t="t" r="r" b="b"/>
            <a:pathLst>
              <a:path w="4032250" h="1511300">
                <a:moveTo>
                  <a:pt x="311950" y="0"/>
                </a:moveTo>
                <a:lnTo>
                  <a:pt x="4032250" y="0"/>
                </a:lnTo>
                <a:lnTo>
                  <a:pt x="4032250" y="1079574"/>
                </a:lnTo>
                <a:lnTo>
                  <a:pt x="403225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8" name="Picture Placeholder 6"/>
          <p:cNvSpPr>
            <a:spLocks noGrp="1"/>
          </p:cNvSpPr>
          <p:nvPr>
            <p:ph type="pic" sz="quarter" idx="14"/>
          </p:nvPr>
        </p:nvSpPr>
        <p:spPr>
          <a:xfrm>
            <a:off x="6192864" y="1557338"/>
            <a:ext cx="5377733" cy="1511300"/>
          </a:xfrm>
          <a:custGeom>
            <a:avLst/>
            <a:gdLst/>
            <a:ahLst/>
            <a:cxnLst/>
            <a:rect l="l" t="t" r="r" b="b"/>
            <a:pathLst>
              <a:path w="4032250" h="1511300">
                <a:moveTo>
                  <a:pt x="0" y="0"/>
                </a:moveTo>
                <a:lnTo>
                  <a:pt x="4032250" y="0"/>
                </a:lnTo>
                <a:lnTo>
                  <a:pt x="4032250" y="1199350"/>
                </a:lnTo>
                <a:cubicBezTo>
                  <a:pt x="4032250" y="1371635"/>
                  <a:pt x="3892585" y="1511300"/>
                  <a:pt x="3720300" y="1511300"/>
                </a:cubicBezTo>
                <a:lnTo>
                  <a:pt x="0" y="1511300"/>
                </a:lnTo>
                <a:lnTo>
                  <a:pt x="0" y="503188"/>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5" name="Text Placeholder 34"/>
          <p:cNvSpPr>
            <a:spLocks noGrp="1"/>
          </p:cNvSpPr>
          <p:nvPr>
            <p:ph type="body" sz="quarter" idx="20" hasCustomPrompt="1"/>
          </p:nvPr>
        </p:nvSpPr>
        <p:spPr>
          <a:xfrm>
            <a:off x="624581" y="2772971"/>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6" name="Text Placeholder 34"/>
          <p:cNvSpPr>
            <a:spLocks noGrp="1"/>
          </p:cNvSpPr>
          <p:nvPr>
            <p:ph type="body" sz="quarter" idx="21" hasCustomPrompt="1"/>
          </p:nvPr>
        </p:nvSpPr>
        <p:spPr>
          <a:xfrm>
            <a:off x="6192864"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14" name="Text Placeholder 7"/>
          <p:cNvSpPr>
            <a:spLocks noGrp="1"/>
          </p:cNvSpPr>
          <p:nvPr>
            <p:ph type="body" sz="quarter" idx="2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5" name="Content Placeholder 2"/>
          <p:cNvSpPr>
            <a:spLocks noGrp="1"/>
          </p:cNvSpPr>
          <p:nvPr>
            <p:ph sz="half" idx="1"/>
          </p:nvPr>
        </p:nvSpPr>
        <p:spPr>
          <a:xfrm>
            <a:off x="623555" y="3140968"/>
            <a:ext cx="5377997"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Content Placeholder 2"/>
          <p:cNvSpPr>
            <a:spLocks noGrp="1"/>
          </p:cNvSpPr>
          <p:nvPr>
            <p:ph sz="half" idx="25"/>
          </p:nvPr>
        </p:nvSpPr>
        <p:spPr>
          <a:xfrm>
            <a:off x="6193626" y="3140968"/>
            <a:ext cx="5377996"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94212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1">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dirty="0"/>
              <a:t>Select shape and click insert picture from menu</a:t>
            </a:r>
          </a:p>
        </p:txBody>
      </p:sp>
      <p:sp>
        <p:nvSpPr>
          <p:cNvPr id="7" name="Text Placeholder 5"/>
          <p:cNvSpPr>
            <a:spLocks noGrp="1"/>
          </p:cNvSpPr>
          <p:nvPr>
            <p:ph type="body" sz="quarter" idx="14" hasCustomPrompt="1"/>
          </p:nvPr>
        </p:nvSpPr>
        <p:spPr>
          <a:xfrm>
            <a:off x="0" y="118800"/>
            <a:ext cx="3517200" cy="3232800"/>
          </a:xfrm>
          <a:blipFill>
            <a:blip r:embed="rId2"/>
            <a:stretch>
              <a:fillRect/>
            </a:stretch>
          </a:blipFill>
        </p:spPr>
        <p:txBody>
          <a:bodyPr/>
          <a:lstStyle>
            <a:lvl1pPr marL="0" indent="0">
              <a:buFontTx/>
              <a:buNone/>
              <a:defRPr sz="200" baseline="0">
                <a:noFill/>
              </a:defRPr>
            </a:lvl1pPr>
          </a:lstStyle>
          <a:p>
            <a:pPr lvl="0"/>
            <a:r>
              <a:rPr lang="en-US" dirty="0"/>
              <a:t>Do not add text here</a:t>
            </a:r>
          </a:p>
        </p:txBody>
      </p:sp>
      <p:sp>
        <p:nvSpPr>
          <p:cNvPr id="9" name="Text Placeholder 5"/>
          <p:cNvSpPr>
            <a:spLocks noGrp="1"/>
          </p:cNvSpPr>
          <p:nvPr>
            <p:ph type="body" sz="quarter" idx="15" hasCustomPrompt="1"/>
          </p:nvPr>
        </p:nvSpPr>
        <p:spPr>
          <a:xfrm>
            <a:off x="0" y="3510000"/>
            <a:ext cx="3517200" cy="3232800"/>
          </a:xfrm>
          <a:blipFill>
            <a:blip r:embed="rId3"/>
            <a:stretch>
              <a:fillRect/>
            </a:stretch>
          </a:blipFill>
        </p:spPr>
        <p:txBody>
          <a:bodyPr/>
          <a:lstStyle>
            <a:lvl1pPr marL="0" indent="0">
              <a:buFontTx/>
              <a:buNone/>
              <a:defRPr sz="200" baseline="0">
                <a:noFill/>
              </a:defRPr>
            </a:lvl1pPr>
          </a:lstStyle>
          <a:p>
            <a:pPr lvl="0"/>
            <a:r>
              <a:rPr lang="en-US" dirty="0"/>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
        <p:nvSpPr>
          <p:cNvPr id="10"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dirty="0"/>
          </a:p>
        </p:txBody>
      </p:sp>
      <p:sp>
        <p:nvSpPr>
          <p:cNvPr id="11"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Tree>
    <p:extLst>
      <p:ext uri="{BB962C8B-B14F-4D97-AF65-F5344CB8AC3E}">
        <p14:creationId xmlns:p14="http://schemas.microsoft.com/office/powerpoint/2010/main" val="2740202386"/>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79" y="1557338"/>
            <a:ext cx="3455300" cy="1511300"/>
          </a:xfrm>
          <a:custGeom>
            <a:avLst/>
            <a:gdLst/>
            <a:ahLst/>
            <a:cxnLst/>
            <a:rect l="l" t="t" r="r" b="b"/>
            <a:pathLst>
              <a:path w="2590800" h="1511300">
                <a:moveTo>
                  <a:pt x="311950" y="0"/>
                </a:moveTo>
                <a:lnTo>
                  <a:pt x="2590800" y="0"/>
                </a:lnTo>
                <a:lnTo>
                  <a:pt x="259080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8" name="Picture Placeholder 6"/>
          <p:cNvSpPr>
            <a:spLocks noGrp="1"/>
          </p:cNvSpPr>
          <p:nvPr>
            <p:ph type="pic" sz="quarter" idx="14"/>
          </p:nvPr>
        </p:nvSpPr>
        <p:spPr>
          <a:xfrm>
            <a:off x="8115297" y="1557338"/>
            <a:ext cx="3455300" cy="1511300"/>
          </a:xfrm>
          <a:custGeom>
            <a:avLst/>
            <a:gdLst/>
            <a:ahLst/>
            <a:cxnLst/>
            <a:rect l="l" t="t" r="r" b="b"/>
            <a:pathLst>
              <a:path w="2590800" h="1511300">
                <a:moveTo>
                  <a:pt x="0" y="0"/>
                </a:moveTo>
                <a:lnTo>
                  <a:pt x="2590800" y="0"/>
                </a:lnTo>
                <a:lnTo>
                  <a:pt x="2590800" y="1199350"/>
                </a:lnTo>
                <a:cubicBezTo>
                  <a:pt x="2590800" y="1371635"/>
                  <a:pt x="2451135" y="1511300"/>
                  <a:pt x="2278850" y="1511300"/>
                </a:cubicBez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44" name="Picture Placeholder 43"/>
          <p:cNvSpPr>
            <a:spLocks noGrp="1"/>
          </p:cNvSpPr>
          <p:nvPr>
            <p:ph type="pic" sz="quarter" idx="24"/>
          </p:nvPr>
        </p:nvSpPr>
        <p:spPr>
          <a:xfrm>
            <a:off x="4369938" y="1557338"/>
            <a:ext cx="3455300" cy="1511300"/>
          </a:xfrm>
          <a:solidFill>
            <a:schemeClr val="bg2"/>
          </a:solidFill>
        </p:spPr>
        <p:txBody>
          <a:bodyPr/>
          <a:lstStyle>
            <a:lvl1pPr marL="0" indent="0">
              <a:buFontTx/>
              <a:buNone/>
              <a:defRPr sz="1400"/>
            </a:lvl1pPr>
          </a:lstStyle>
          <a:p>
            <a:r>
              <a:rPr lang="en-US"/>
              <a:t>Click icon to add picture</a:t>
            </a:r>
            <a:endParaRPr lang="fi-FI"/>
          </a:p>
        </p:txBody>
      </p:sp>
      <p:sp>
        <p:nvSpPr>
          <p:cNvPr id="13" name="Text Placeholder 7"/>
          <p:cNvSpPr>
            <a:spLocks noGrp="1"/>
          </p:cNvSpPr>
          <p:nvPr>
            <p:ph type="body" sz="quarter" idx="25"/>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4" name="Content Placeholder 2"/>
          <p:cNvSpPr>
            <a:spLocks noGrp="1"/>
          </p:cNvSpPr>
          <p:nvPr>
            <p:ph sz="half" idx="1"/>
          </p:nvPr>
        </p:nvSpPr>
        <p:spPr>
          <a:xfrm>
            <a:off x="609760" y="3717032"/>
            <a:ext cx="3471080"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Text Placeholder 2"/>
          <p:cNvSpPr>
            <a:spLocks noGrp="1"/>
          </p:cNvSpPr>
          <p:nvPr>
            <p:ph type="body" idx="28"/>
          </p:nvPr>
        </p:nvSpPr>
        <p:spPr>
          <a:xfrm>
            <a:off x="609760" y="3141515"/>
            <a:ext cx="3470120"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p:cNvSpPr>
            <a:spLocks noGrp="1"/>
          </p:cNvSpPr>
          <p:nvPr>
            <p:ph type="body" idx="29"/>
          </p:nvPr>
        </p:nvSpPr>
        <p:spPr>
          <a:xfrm>
            <a:off x="4368946" y="3141515"/>
            <a:ext cx="3457284"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p:cNvSpPr>
            <a:spLocks noGrp="1"/>
          </p:cNvSpPr>
          <p:nvPr>
            <p:ph type="body" sz="quarter" idx="3"/>
          </p:nvPr>
        </p:nvSpPr>
        <p:spPr>
          <a:xfrm>
            <a:off x="8114336" y="3141515"/>
            <a:ext cx="3456260"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30"/>
          </p:nvPr>
        </p:nvSpPr>
        <p:spPr>
          <a:xfrm>
            <a:off x="4368946" y="3717032"/>
            <a:ext cx="3457284"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Content Placeholder 2"/>
          <p:cNvSpPr>
            <a:spLocks noGrp="1"/>
          </p:cNvSpPr>
          <p:nvPr>
            <p:ph sz="half" idx="31"/>
          </p:nvPr>
        </p:nvSpPr>
        <p:spPr>
          <a:xfrm>
            <a:off x="8114337" y="3717032"/>
            <a:ext cx="3457284"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31403808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79" y="1557338"/>
            <a:ext cx="2591475" cy="1511300"/>
          </a:xfrm>
          <a:custGeom>
            <a:avLst/>
            <a:gdLst/>
            <a:ahLst/>
            <a:cxnLst/>
            <a:rect l="l" t="t" r="r" b="b"/>
            <a:pathLst>
              <a:path w="1943100" h="1511300">
                <a:moveTo>
                  <a:pt x="311950" y="0"/>
                </a:moveTo>
                <a:lnTo>
                  <a:pt x="1943100" y="0"/>
                </a:lnTo>
                <a:lnTo>
                  <a:pt x="194310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8" name="Picture Placeholder 6"/>
          <p:cNvSpPr>
            <a:spLocks noGrp="1"/>
          </p:cNvSpPr>
          <p:nvPr>
            <p:ph type="pic" sz="quarter" idx="14"/>
          </p:nvPr>
        </p:nvSpPr>
        <p:spPr>
          <a:xfrm>
            <a:off x="8979122" y="1557338"/>
            <a:ext cx="2591475" cy="1511300"/>
          </a:xfrm>
          <a:custGeom>
            <a:avLst/>
            <a:gdLst/>
            <a:ahLst/>
            <a:cxnLst/>
            <a:rect l="l" t="t" r="r" b="b"/>
            <a:pathLst>
              <a:path w="1943100" h="1511300">
                <a:moveTo>
                  <a:pt x="0" y="0"/>
                </a:moveTo>
                <a:lnTo>
                  <a:pt x="1943100" y="0"/>
                </a:lnTo>
                <a:lnTo>
                  <a:pt x="1943100" y="1199350"/>
                </a:lnTo>
                <a:cubicBezTo>
                  <a:pt x="1943100" y="1371635"/>
                  <a:pt x="1803435" y="1511300"/>
                  <a:pt x="1631150" y="1511300"/>
                </a:cubicBez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3" name="Picture Placeholder 43"/>
          <p:cNvSpPr>
            <a:spLocks noGrp="1"/>
          </p:cNvSpPr>
          <p:nvPr>
            <p:ph type="pic" sz="quarter" idx="24"/>
          </p:nvPr>
        </p:nvSpPr>
        <p:spPr>
          <a:xfrm>
            <a:off x="3408722" y="1557338"/>
            <a:ext cx="2593592" cy="1511300"/>
          </a:xfrm>
          <a:solidFill>
            <a:schemeClr val="bg2"/>
          </a:solidFill>
        </p:spPr>
        <p:txBody>
          <a:bodyPr/>
          <a:lstStyle>
            <a:lvl1pPr marL="0" indent="0">
              <a:buFontTx/>
              <a:buNone/>
              <a:defRPr sz="1400"/>
            </a:lvl1pPr>
          </a:lstStyle>
          <a:p>
            <a:r>
              <a:rPr lang="en-US"/>
              <a:t>Click icon to add picture</a:t>
            </a:r>
            <a:endParaRPr lang="fi-FI"/>
          </a:p>
        </p:txBody>
      </p:sp>
      <p:sp>
        <p:nvSpPr>
          <p:cNvPr id="24" name="Picture Placeholder 43"/>
          <p:cNvSpPr>
            <a:spLocks noGrp="1"/>
          </p:cNvSpPr>
          <p:nvPr>
            <p:ph type="pic" sz="quarter" idx="25"/>
          </p:nvPr>
        </p:nvSpPr>
        <p:spPr>
          <a:xfrm>
            <a:off x="6192863" y="1557338"/>
            <a:ext cx="2593591" cy="1511300"/>
          </a:xfr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
        <p:nvSpPr>
          <p:cNvPr id="12" name="Content Placeholder 2"/>
          <p:cNvSpPr>
            <a:spLocks noGrp="1"/>
          </p:cNvSpPr>
          <p:nvPr>
            <p:ph sz="half" idx="1"/>
          </p:nvPr>
        </p:nvSpPr>
        <p:spPr>
          <a:xfrm>
            <a:off x="623556" y="3140968"/>
            <a:ext cx="25925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5" name="Text Placeholder 34"/>
          <p:cNvSpPr>
            <a:spLocks noGrp="1"/>
          </p:cNvSpPr>
          <p:nvPr>
            <p:ph type="body" sz="quarter" idx="20" hasCustomPrompt="1"/>
          </p:nvPr>
        </p:nvSpPr>
        <p:spPr>
          <a:xfrm>
            <a:off x="624581" y="2772971"/>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6" name="Text Placeholder 34"/>
          <p:cNvSpPr>
            <a:spLocks noGrp="1"/>
          </p:cNvSpPr>
          <p:nvPr>
            <p:ph type="body" sz="quarter" idx="21" hasCustomPrompt="1"/>
          </p:nvPr>
        </p:nvSpPr>
        <p:spPr>
          <a:xfrm>
            <a:off x="6192864"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5" name="Text Placeholder 34"/>
          <p:cNvSpPr>
            <a:spLocks noGrp="1"/>
          </p:cNvSpPr>
          <p:nvPr>
            <p:ph type="body" sz="quarter" idx="26" hasCustomPrompt="1"/>
          </p:nvPr>
        </p:nvSpPr>
        <p:spPr>
          <a:xfrm>
            <a:off x="3419096"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7" name="Text Placeholder 34"/>
          <p:cNvSpPr>
            <a:spLocks noGrp="1"/>
          </p:cNvSpPr>
          <p:nvPr>
            <p:ph type="body" sz="quarter" idx="27" hasCustomPrompt="1"/>
          </p:nvPr>
        </p:nvSpPr>
        <p:spPr>
          <a:xfrm>
            <a:off x="8979123"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8" name="Content Placeholder 2"/>
          <p:cNvSpPr>
            <a:spLocks noGrp="1"/>
          </p:cNvSpPr>
          <p:nvPr>
            <p:ph sz="half" idx="28"/>
          </p:nvPr>
        </p:nvSpPr>
        <p:spPr>
          <a:xfrm>
            <a:off x="3408722" y="3140968"/>
            <a:ext cx="2593592"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sz="half" idx="29"/>
          </p:nvPr>
        </p:nvSpPr>
        <p:spPr>
          <a:xfrm>
            <a:off x="6192863" y="3140968"/>
            <a:ext cx="2593591"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0" name="Content Placeholder 2"/>
          <p:cNvSpPr>
            <a:spLocks noGrp="1"/>
          </p:cNvSpPr>
          <p:nvPr>
            <p:ph sz="half" idx="30"/>
          </p:nvPr>
        </p:nvSpPr>
        <p:spPr>
          <a:xfrm>
            <a:off x="8979122" y="3140968"/>
            <a:ext cx="2592499"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2" name="Text Placeholder 7"/>
          <p:cNvSpPr>
            <a:spLocks noGrp="1"/>
          </p:cNvSpPr>
          <p:nvPr>
            <p:ph type="body" sz="quarter" idx="31"/>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27556794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137122836"/>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Including TC (6,4Meur BRA/TST)</a:t>
            </a:r>
          </a:p>
        </p:txBody>
      </p:sp>
      <p:sp>
        <p:nvSpPr>
          <p:cNvPr id="4" name="Slide Number Placeholder 3"/>
          <p:cNvSpPr>
            <a:spLocks noGrp="1"/>
          </p:cNvSpPr>
          <p:nvPr>
            <p:ph type="sldNum" sz="quarter" idx="12"/>
          </p:nvPr>
        </p:nvSpPr>
        <p:spPr/>
        <p:txBody>
          <a:bodyPr/>
          <a:lstStyle/>
          <a:p>
            <a:fld id="{82F35C78-EDC3-4BE6-A74D-429C10820A80}" type="slidenum">
              <a:rPr lang="en-US" smtClean="0"/>
              <a:pPr/>
              <a:t>‹Nº›</a:t>
            </a:fld>
            <a:endParaRPr lang="en-US"/>
          </a:p>
        </p:txBody>
      </p:sp>
    </p:spTree>
    <p:extLst>
      <p:ext uri="{BB962C8B-B14F-4D97-AF65-F5344CB8AC3E}">
        <p14:creationId xmlns:p14="http://schemas.microsoft.com/office/powerpoint/2010/main" val="411808573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38497" y="2636912"/>
            <a:ext cx="6318181" cy="1584176"/>
          </a:xfrm>
          <a:prstGeom prst="rect">
            <a:avLst/>
          </a:prstGeom>
        </p:spPr>
      </p:pic>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643104445"/>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8850" y="2636912"/>
            <a:ext cx="6317478" cy="1584000"/>
          </a:xfrm>
          <a:prstGeom prst="rect">
            <a:avLst/>
          </a:prstGeom>
        </p:spPr>
      </p:pic>
      <p:sp>
        <p:nvSpPr>
          <p:cNvPr id="3"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4841978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2">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dirty="0"/>
              <a:t>Select shape and click insert picture from menu</a:t>
            </a:r>
          </a:p>
        </p:txBody>
      </p:sp>
      <p:sp>
        <p:nvSpPr>
          <p:cNvPr id="11"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dirty="0"/>
          </a:p>
        </p:txBody>
      </p:sp>
      <p:sp>
        <p:nvSpPr>
          <p:cNvPr id="12"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xt Placeholder 5"/>
          <p:cNvSpPr>
            <a:spLocks noGrp="1"/>
          </p:cNvSpPr>
          <p:nvPr>
            <p:ph type="body" sz="quarter" idx="14" hasCustomPrompt="1"/>
          </p:nvPr>
        </p:nvSpPr>
        <p:spPr>
          <a:xfrm>
            <a:off x="0" y="118800"/>
            <a:ext cx="3517200" cy="3232800"/>
          </a:xfrm>
          <a:blipFill>
            <a:blip r:embed="rId2"/>
            <a:stretch>
              <a:fillRect/>
            </a:stretch>
          </a:blipFill>
        </p:spPr>
        <p:txBody>
          <a:bodyPr/>
          <a:lstStyle>
            <a:lvl1pPr marL="0" indent="0">
              <a:buFontTx/>
              <a:buNone/>
              <a:defRPr sz="200" baseline="0">
                <a:noFill/>
              </a:defRPr>
            </a:lvl1pPr>
          </a:lstStyle>
          <a:p>
            <a:pPr lvl="0"/>
            <a:r>
              <a:rPr lang="en-US" dirty="0"/>
              <a:t>Do not add text here</a:t>
            </a:r>
          </a:p>
        </p:txBody>
      </p:sp>
      <p:sp>
        <p:nvSpPr>
          <p:cNvPr id="10" name="Text Placeholder 5"/>
          <p:cNvSpPr>
            <a:spLocks noGrp="1"/>
          </p:cNvSpPr>
          <p:nvPr>
            <p:ph type="body" sz="quarter" idx="15" hasCustomPrompt="1"/>
          </p:nvPr>
        </p:nvSpPr>
        <p:spPr>
          <a:xfrm>
            <a:off x="0" y="3510000"/>
            <a:ext cx="3517200" cy="3232800"/>
          </a:xfrm>
          <a:blipFill>
            <a:blip r:embed="rId3"/>
            <a:stretch>
              <a:fillRect/>
            </a:stretch>
          </a:blipFill>
        </p:spPr>
        <p:txBody>
          <a:bodyPr/>
          <a:lstStyle>
            <a:lvl1pPr marL="0" indent="0">
              <a:buFontTx/>
              <a:buNone/>
              <a:defRPr sz="200" baseline="0">
                <a:noFill/>
              </a:defRPr>
            </a:lvl1pPr>
          </a:lstStyle>
          <a:p>
            <a:pPr lvl="0"/>
            <a:r>
              <a:rPr lang="en-US" dirty="0"/>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5488465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image" Target="../media/image11.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theme" Target="../theme/theme2.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404814"/>
            <a:ext cx="11233150" cy="935955"/>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481013" y="1557339"/>
            <a:ext cx="11233150"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1375" y="6453336"/>
            <a:ext cx="1223963" cy="144016"/>
          </a:xfrm>
          <a:prstGeom prst="rect">
            <a:avLst/>
          </a:prstGeom>
        </p:spPr>
        <p:txBody>
          <a:bodyPr vert="horz" lIns="0" tIns="0" rIns="0" bIns="0" rtlCol="0" anchor="ctr">
            <a:noAutofit/>
          </a:bodyPr>
          <a:lstStyle>
            <a:lvl1pPr algn="l">
              <a:defRPr sz="700">
                <a:solidFill>
                  <a:schemeClr val="tx2"/>
                </a:solidFill>
              </a:defRPr>
            </a:lvl1pPr>
          </a:lstStyle>
          <a:p>
            <a:fld id="{A22DA4D0-8748-42E4-92E2-B4D048CA0FE3}" type="datetime3">
              <a:rPr lang="en-US" smtClean="0"/>
              <a:t>26 November 2025</a:t>
            </a:fld>
            <a:endParaRPr lang="en-US" dirty="0"/>
          </a:p>
        </p:txBody>
      </p:sp>
      <p:sp>
        <p:nvSpPr>
          <p:cNvPr id="5" name="Footer Placeholder 4"/>
          <p:cNvSpPr>
            <a:spLocks noGrp="1"/>
          </p:cNvSpPr>
          <p:nvPr>
            <p:ph type="ftr" sz="quarter" idx="3"/>
          </p:nvPr>
        </p:nvSpPr>
        <p:spPr>
          <a:xfrm>
            <a:off x="2065338" y="6453336"/>
            <a:ext cx="4032250" cy="144016"/>
          </a:xfrm>
          <a:prstGeom prst="rect">
            <a:avLst/>
          </a:prstGeom>
        </p:spPr>
        <p:txBody>
          <a:bodyPr vert="horz" lIns="0" tIns="0" rIns="0" bIns="0" rtlCol="0" anchor="ctr">
            <a:noAutofit/>
          </a:bodyPr>
          <a:lstStyle>
            <a:lvl1pPr algn="l">
              <a:defRPr sz="700">
                <a:solidFill>
                  <a:schemeClr val="tx2"/>
                </a:solidFill>
              </a:defRPr>
            </a:lvl1pPr>
          </a:lstStyle>
          <a:p>
            <a:r>
              <a:rPr lang="en-US" dirty="0"/>
              <a:t>© Valmet   |   Author / Title</a:t>
            </a:r>
          </a:p>
        </p:txBody>
      </p:sp>
      <p:sp>
        <p:nvSpPr>
          <p:cNvPr id="6" name="Slide Number Placeholder 5"/>
          <p:cNvSpPr>
            <a:spLocks noGrp="1"/>
          </p:cNvSpPr>
          <p:nvPr>
            <p:ph type="sldNum" sz="quarter" idx="4"/>
          </p:nvPr>
        </p:nvSpPr>
        <p:spPr>
          <a:xfrm>
            <a:off x="481014" y="6453336"/>
            <a:ext cx="360361" cy="144016"/>
          </a:xfrm>
          <a:prstGeom prst="rect">
            <a:avLst/>
          </a:prstGeom>
        </p:spPr>
        <p:txBody>
          <a:bodyPr vert="horz" lIns="0" tIns="0" rIns="0" bIns="0" rtlCol="0" anchor="ctr">
            <a:noAutofit/>
          </a:bodyPr>
          <a:lstStyle>
            <a:lvl1pPr algn="l">
              <a:defRPr sz="700">
                <a:solidFill>
                  <a:schemeClr val="tx2"/>
                </a:solidFill>
              </a:defRPr>
            </a:lvl1pPr>
          </a:lstStyle>
          <a:p>
            <a:fld id="{82F35C78-EDC3-4BE6-A74D-429C10820A80}" type="slidenum">
              <a:rPr lang="en-US" smtClean="0"/>
              <a:pPr/>
              <a:t>‹Nº›</a:t>
            </a:fld>
            <a:endParaRPr lang="en-US" dirty="0"/>
          </a:p>
        </p:txBody>
      </p:sp>
      <p:pic>
        <p:nvPicPr>
          <p:cNvPr id="12" name="Picture 11"/>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0562083" y="6237312"/>
            <a:ext cx="1291874" cy="432000"/>
          </a:xfrm>
          <a:prstGeom prst="rect">
            <a:avLst/>
          </a:prstGeom>
        </p:spPr>
      </p:pic>
      <p:sp>
        <p:nvSpPr>
          <p:cNvPr id="7" name="t_confidentiality"/>
          <p:cNvSpPr/>
          <p:nvPr userDrawn="1"/>
        </p:nvSpPr>
        <p:spPr>
          <a:xfrm>
            <a:off x="9626219" y="111547"/>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
        <p:nvSpPr>
          <p:cNvPr id="9" name="(c)" hidden="1"/>
          <p:cNvSpPr txBox="1"/>
          <p:nvPr userDrawn="1"/>
        </p:nvSpPr>
        <p:spPr>
          <a:xfrm>
            <a:off x="11986517" y="6891795"/>
            <a:ext cx="198773"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valmet</a:t>
            </a:r>
            <a:endParaRPr lang="en-GB" sz="200" dirty="0" err="1">
              <a:solidFill>
                <a:schemeClr val="bg1"/>
              </a:solidFill>
              <a:latin typeface="+mn-lt"/>
            </a:endParaRPr>
          </a:p>
        </p:txBody>
      </p:sp>
      <p:pic>
        <p:nvPicPr>
          <p:cNvPr id="10" name="(logo)" descr="Z:\GRW (grow)\logot\copyright_grow.png" hidden="1"/>
          <p:cNvPicPr>
            <a:picLocks noChangeAspect="1" noChangeArrowheads="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34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6" r:id="rId4"/>
    <p:sldLayoutId id="2147483717" r:id="rId5"/>
    <p:sldLayoutId id="2147483664" r:id="rId6"/>
    <p:sldLayoutId id="2147483704" r:id="rId7"/>
    <p:sldLayoutId id="2147483702" r:id="rId8"/>
    <p:sldLayoutId id="2147483703"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90" r:id="rId25"/>
    <p:sldLayoutId id="2147483691" r:id="rId26"/>
    <p:sldLayoutId id="2147483696" r:id="rId27"/>
    <p:sldLayoutId id="2147483692" r:id="rId28"/>
    <p:sldLayoutId id="2147483697" r:id="rId29"/>
    <p:sldLayoutId id="2147483683" r:id="rId30"/>
    <p:sldLayoutId id="2147483685" r:id="rId31"/>
    <p:sldLayoutId id="2147483693" r:id="rId32"/>
    <p:sldLayoutId id="2147483694" r:id="rId33"/>
    <p:sldLayoutId id="2147483695" r:id="rId34"/>
    <p:sldLayoutId id="2147483708" r:id="rId35"/>
    <p:sldLayoutId id="2147483705" r:id="rId36"/>
    <p:sldLayoutId id="2147483711" r:id="rId37"/>
    <p:sldLayoutId id="2147483706" r:id="rId38"/>
    <p:sldLayoutId id="2147483712" r:id="rId39"/>
    <p:sldLayoutId id="2147483707" r:id="rId40"/>
    <p:sldLayoutId id="2147483713" r:id="rId41"/>
    <p:sldLayoutId id="2147483709" r:id="rId42"/>
    <p:sldLayoutId id="2147483714" r:id="rId43"/>
    <p:sldLayoutId id="2147483710" r:id="rId44"/>
    <p:sldLayoutId id="2147483715" r:id="rId45"/>
    <p:sldLayoutId id="2147483681" r:id="rId46"/>
    <p:sldLayoutId id="2147483687" r:id="rId47"/>
    <p:sldLayoutId id="2147483688" r:id="rId48"/>
    <p:sldLayoutId id="2147483689" r:id="rId49"/>
  </p:sldLayoutIdLst>
  <p:transition spd="med">
    <p:fade/>
  </p:transition>
  <p:hf hd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66700" indent="-266700" algn="l" defTabSz="914400" rtl="0" eaLnBrk="1" latinLnBrk="0" hangingPunct="1">
        <a:spcBef>
          <a:spcPts val="800"/>
        </a:spcBef>
        <a:spcAft>
          <a:spcPts val="0"/>
        </a:spcAft>
        <a:buClr>
          <a:schemeClr val="accent1"/>
        </a:buClr>
        <a:buFont typeface="Wingdings" panose="05000000000000000000" pitchFamily="2" charset="2"/>
        <a:buChar char=""/>
        <a:defRPr sz="2000" kern="1200">
          <a:solidFill>
            <a:schemeClr val="tx2">
              <a:lumMod val="50000"/>
            </a:schemeClr>
          </a:solidFill>
          <a:latin typeface="+mn-lt"/>
          <a:ea typeface="+mn-ea"/>
          <a:cs typeface="+mn-cs"/>
        </a:defRPr>
      </a:lvl1pPr>
      <a:lvl2pPr marL="539750" indent="-273050" algn="l" defTabSz="914400" rtl="0" eaLnBrk="1" latinLnBrk="0" hangingPunct="1">
        <a:spcBef>
          <a:spcPts val="400"/>
        </a:spcBef>
        <a:spcAft>
          <a:spcPts val="0"/>
        </a:spcAft>
        <a:buClr>
          <a:schemeClr val="accent1"/>
        </a:buClr>
        <a:buFont typeface="Arial" pitchFamily="34" charset="0"/>
        <a:buChar char="–"/>
        <a:defRPr sz="1600" kern="1200">
          <a:solidFill>
            <a:schemeClr val="tx2">
              <a:lumMod val="50000"/>
            </a:schemeClr>
          </a:solidFill>
          <a:latin typeface="+mn-lt"/>
          <a:ea typeface="+mn-ea"/>
          <a:cs typeface="+mn-cs"/>
        </a:defRPr>
      </a:lvl2pPr>
      <a:lvl3pPr marL="806450" indent="-266700" algn="l" defTabSz="914400" rtl="0" eaLnBrk="1" latinLnBrk="0" hangingPunct="1">
        <a:spcBef>
          <a:spcPts val="400"/>
        </a:spcBef>
        <a:spcAft>
          <a:spcPts val="0"/>
        </a:spcAft>
        <a:buClr>
          <a:schemeClr val="accent1"/>
        </a:buClr>
        <a:buFont typeface="Wingdings" panose="05000000000000000000" pitchFamily="2" charset="2"/>
        <a:buChar char=""/>
        <a:defRPr sz="1600" kern="1200">
          <a:solidFill>
            <a:schemeClr val="tx2">
              <a:lumMod val="50000"/>
            </a:schemeClr>
          </a:solidFill>
          <a:latin typeface="+mn-lt"/>
          <a:ea typeface="+mn-ea"/>
          <a:cs typeface="+mn-cs"/>
        </a:defRPr>
      </a:lvl3pPr>
      <a:lvl4pPr marL="1071563" indent="-265113" algn="l" defTabSz="914400" rtl="0" eaLnBrk="1" latinLnBrk="0" hangingPunct="1">
        <a:spcBef>
          <a:spcPts val="400"/>
        </a:spcBef>
        <a:spcAft>
          <a:spcPts val="0"/>
        </a:spcAft>
        <a:buClr>
          <a:schemeClr val="accent1"/>
        </a:buClr>
        <a:buFont typeface="Arial" pitchFamily="34" charset="0"/>
        <a:buChar char="–"/>
        <a:defRPr sz="1400" kern="1200">
          <a:solidFill>
            <a:schemeClr val="tx2">
              <a:lumMod val="50000"/>
            </a:schemeClr>
          </a:solidFill>
          <a:latin typeface="+mn-lt"/>
          <a:ea typeface="+mn-ea"/>
          <a:cs typeface="+mn-cs"/>
        </a:defRPr>
      </a:lvl4pPr>
      <a:lvl5pPr marL="1346200" indent="-274638" algn="l" defTabSz="914400" rtl="0" eaLnBrk="1" latinLnBrk="0" hangingPunct="1">
        <a:spcBef>
          <a:spcPts val="400"/>
        </a:spcBef>
        <a:spcAft>
          <a:spcPts val="0"/>
        </a:spcAft>
        <a:buClr>
          <a:schemeClr val="accent1"/>
        </a:buClr>
        <a:buFont typeface="Wingdings" panose="05000000000000000000" pitchFamily="2" charset="2"/>
        <a:buChar char=""/>
        <a:defRPr sz="1400" kern="1200">
          <a:solidFill>
            <a:schemeClr val="tx2">
              <a:lumMod val="50000"/>
            </a:schemeClr>
          </a:solidFill>
          <a:latin typeface="+mn-lt"/>
          <a:ea typeface="+mn-ea"/>
          <a:cs typeface="+mn-cs"/>
        </a:defRPr>
      </a:lvl5pPr>
      <a:lvl6pPr marL="1612900" indent="-266700" algn="l" defTabSz="914400" rtl="0" eaLnBrk="1" latinLnBrk="0" hangingPunct="1">
        <a:spcBef>
          <a:spcPct val="20000"/>
        </a:spcBef>
        <a:buClr>
          <a:schemeClr val="accent1"/>
        </a:buClr>
        <a:buFont typeface="Arial" pitchFamily="34" charset="0"/>
        <a:buChar char="•"/>
        <a:defRPr sz="1400" kern="1200">
          <a:solidFill>
            <a:srgbClr val="24252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404815"/>
            <a:ext cx="10960838" cy="935955"/>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p:cNvSpPr>
            <a:spLocks noGrp="1"/>
          </p:cNvSpPr>
          <p:nvPr>
            <p:ph type="body" idx="1"/>
          </p:nvPr>
        </p:nvSpPr>
        <p:spPr>
          <a:xfrm>
            <a:off x="609759" y="1557339"/>
            <a:ext cx="10960838"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03734" y="6453336"/>
            <a:ext cx="1632606" cy="144016"/>
          </a:xfrm>
          <a:prstGeom prst="rect">
            <a:avLst/>
          </a:prstGeom>
        </p:spPr>
        <p:txBody>
          <a:bodyPr vert="horz" lIns="0" tIns="0" rIns="0" bIns="0" rtlCol="0" anchor="ctr">
            <a:noAutofit/>
          </a:bodyPr>
          <a:lstStyle>
            <a:lvl1pPr algn="l">
              <a:defRPr sz="700">
                <a:solidFill>
                  <a:schemeClr val="tx2"/>
                </a:solidFill>
              </a:defRPr>
            </a:lvl1pPr>
          </a:lstStyle>
          <a:p>
            <a:endParaRPr lang="en-US"/>
          </a:p>
        </p:txBody>
      </p:sp>
      <p:sp>
        <p:nvSpPr>
          <p:cNvPr id="5" name="Footer Placeholder 4"/>
          <p:cNvSpPr>
            <a:spLocks noGrp="1"/>
          </p:cNvSpPr>
          <p:nvPr>
            <p:ph type="ftr" sz="quarter" idx="3"/>
          </p:nvPr>
        </p:nvSpPr>
        <p:spPr>
          <a:xfrm>
            <a:off x="2736341" y="6453336"/>
            <a:ext cx="3841857" cy="144016"/>
          </a:xfrm>
          <a:prstGeom prst="rect">
            <a:avLst/>
          </a:prstGeom>
        </p:spPr>
        <p:txBody>
          <a:bodyPr vert="horz" lIns="0" tIns="0" rIns="0" bIns="0" rtlCol="0" anchor="ctr">
            <a:noAutofit/>
          </a:bodyPr>
          <a:lstStyle>
            <a:lvl1pPr algn="l">
              <a:defRPr sz="700">
                <a:solidFill>
                  <a:schemeClr val="tx2"/>
                </a:solidFill>
              </a:defRPr>
            </a:lvl1pPr>
          </a:lstStyle>
          <a:p>
            <a:r>
              <a:rPr lang="en-US"/>
              <a:t>Including TC (6,4Meur BRA/TST)</a:t>
            </a:r>
          </a:p>
        </p:txBody>
      </p:sp>
      <p:sp>
        <p:nvSpPr>
          <p:cNvPr id="6" name="Slide Number Placeholder 5"/>
          <p:cNvSpPr>
            <a:spLocks noGrp="1"/>
          </p:cNvSpPr>
          <p:nvPr>
            <p:ph type="sldNum" sz="quarter" idx="4"/>
          </p:nvPr>
        </p:nvSpPr>
        <p:spPr>
          <a:xfrm>
            <a:off x="608715" y="6453336"/>
            <a:ext cx="495017" cy="144016"/>
          </a:xfrm>
          <a:prstGeom prst="rect">
            <a:avLst/>
          </a:prstGeom>
        </p:spPr>
        <p:txBody>
          <a:bodyPr vert="horz" lIns="0" tIns="0" rIns="0" bIns="0" rtlCol="0" anchor="ctr">
            <a:noAutofit/>
          </a:bodyPr>
          <a:lstStyle>
            <a:lvl1pPr algn="l">
              <a:defRPr sz="700">
                <a:solidFill>
                  <a:schemeClr val="tx2"/>
                </a:solidFill>
              </a:defRPr>
            </a:lvl1pPr>
          </a:lstStyle>
          <a:p>
            <a:fld id="{82F35C78-EDC3-4BE6-A74D-429C10820A80}" type="slidenum">
              <a:rPr lang="en-US" smtClean="0"/>
              <a:pPr/>
              <a:t>‹Nº›</a:t>
            </a:fld>
            <a:endParaRPr lang="en-US"/>
          </a:p>
        </p:txBody>
      </p:sp>
      <p:pic>
        <p:nvPicPr>
          <p:cNvPr id="13" name="Picture 12"/>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10035050" y="6237312"/>
            <a:ext cx="1722948" cy="432000"/>
          </a:xfrm>
          <a:prstGeom prst="rect">
            <a:avLst/>
          </a:prstGeom>
        </p:spPr>
      </p:pic>
      <p:sp>
        <p:nvSpPr>
          <p:cNvPr id="7"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42478038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Lst>
  <p:transition spd="med">
    <p:fade/>
  </p:transition>
  <p:hf sldNum="0" hdr="0" ft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66700" indent="-266700" algn="l" defTabSz="914400" rtl="0" eaLnBrk="1" latinLnBrk="0" hangingPunct="1">
        <a:spcBef>
          <a:spcPts val="800"/>
        </a:spcBef>
        <a:spcAft>
          <a:spcPts val="0"/>
        </a:spcAft>
        <a:buClr>
          <a:schemeClr val="accent1"/>
        </a:buClr>
        <a:buFont typeface="Wingdings" panose="05000000000000000000" pitchFamily="2" charset="2"/>
        <a:buChar char=""/>
        <a:defRPr sz="2000" kern="1200">
          <a:solidFill>
            <a:schemeClr val="tx2">
              <a:lumMod val="50000"/>
            </a:schemeClr>
          </a:solidFill>
          <a:latin typeface="+mn-lt"/>
          <a:ea typeface="+mn-ea"/>
          <a:cs typeface="+mn-cs"/>
        </a:defRPr>
      </a:lvl1pPr>
      <a:lvl2pPr marL="539750" indent="-273050" algn="l" defTabSz="914400" rtl="0" eaLnBrk="1" latinLnBrk="0" hangingPunct="1">
        <a:spcBef>
          <a:spcPts val="400"/>
        </a:spcBef>
        <a:spcAft>
          <a:spcPts val="0"/>
        </a:spcAft>
        <a:buClr>
          <a:schemeClr val="accent1"/>
        </a:buClr>
        <a:buFont typeface="Arial" pitchFamily="34" charset="0"/>
        <a:buChar char="–"/>
        <a:defRPr sz="1600" kern="1200">
          <a:solidFill>
            <a:schemeClr val="tx2">
              <a:lumMod val="50000"/>
            </a:schemeClr>
          </a:solidFill>
          <a:latin typeface="+mn-lt"/>
          <a:ea typeface="+mn-ea"/>
          <a:cs typeface="+mn-cs"/>
        </a:defRPr>
      </a:lvl2pPr>
      <a:lvl3pPr marL="806450" indent="-266700" algn="l" defTabSz="914400" rtl="0" eaLnBrk="1" latinLnBrk="0" hangingPunct="1">
        <a:spcBef>
          <a:spcPts val="400"/>
        </a:spcBef>
        <a:spcAft>
          <a:spcPts val="0"/>
        </a:spcAft>
        <a:buClr>
          <a:schemeClr val="accent1"/>
        </a:buClr>
        <a:buFont typeface="Wingdings" panose="05000000000000000000" pitchFamily="2" charset="2"/>
        <a:buChar char=""/>
        <a:defRPr sz="1600" kern="1200">
          <a:solidFill>
            <a:schemeClr val="tx2">
              <a:lumMod val="50000"/>
            </a:schemeClr>
          </a:solidFill>
          <a:latin typeface="+mn-lt"/>
          <a:ea typeface="+mn-ea"/>
          <a:cs typeface="+mn-cs"/>
        </a:defRPr>
      </a:lvl3pPr>
      <a:lvl4pPr marL="1071563" indent="-265113" algn="l" defTabSz="914400" rtl="0" eaLnBrk="1" latinLnBrk="0" hangingPunct="1">
        <a:spcBef>
          <a:spcPts val="400"/>
        </a:spcBef>
        <a:spcAft>
          <a:spcPts val="0"/>
        </a:spcAft>
        <a:buClr>
          <a:schemeClr val="accent1"/>
        </a:buClr>
        <a:buFont typeface="Arial" pitchFamily="34" charset="0"/>
        <a:buChar char="–"/>
        <a:defRPr sz="1400" kern="1200">
          <a:solidFill>
            <a:schemeClr val="tx2">
              <a:lumMod val="50000"/>
            </a:schemeClr>
          </a:solidFill>
          <a:latin typeface="+mn-lt"/>
          <a:ea typeface="+mn-ea"/>
          <a:cs typeface="+mn-cs"/>
        </a:defRPr>
      </a:lvl4pPr>
      <a:lvl5pPr marL="1346200" indent="-274638" algn="l" defTabSz="914400" rtl="0" eaLnBrk="1" latinLnBrk="0" hangingPunct="1">
        <a:spcBef>
          <a:spcPts val="400"/>
        </a:spcBef>
        <a:spcAft>
          <a:spcPts val="0"/>
        </a:spcAft>
        <a:buClr>
          <a:schemeClr val="accent1"/>
        </a:buClr>
        <a:buFont typeface="Wingdings" panose="05000000000000000000" pitchFamily="2" charset="2"/>
        <a:buChar char=""/>
        <a:defRPr sz="1400" kern="1200">
          <a:solidFill>
            <a:schemeClr val="tx2">
              <a:lumMod val="50000"/>
            </a:schemeClr>
          </a:solidFill>
          <a:latin typeface="+mn-lt"/>
          <a:ea typeface="+mn-ea"/>
          <a:cs typeface="+mn-cs"/>
        </a:defRPr>
      </a:lvl5pPr>
      <a:lvl6pPr marL="1612900" indent="-266700" algn="l" defTabSz="914400" rtl="0" eaLnBrk="1" latinLnBrk="0" hangingPunct="1">
        <a:spcBef>
          <a:spcPct val="20000"/>
        </a:spcBef>
        <a:buClr>
          <a:schemeClr val="accent1"/>
        </a:buClr>
        <a:buFont typeface="Arial" pitchFamily="34" charset="0"/>
        <a:buChar char="•"/>
        <a:defRPr sz="1400" kern="1200">
          <a:solidFill>
            <a:srgbClr val="24252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svg"/><Relationship Id="rId21" Type="http://schemas.openxmlformats.org/officeDocument/2006/relationships/image" Target="../media/image40.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svg"/><Relationship Id="rId3" Type="http://schemas.openxmlformats.org/officeDocument/2006/relationships/diagramLayout" Target="../diagrams/layout1.xml"/><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6.png"/><Relationship Id="rId2" Type="http://schemas.openxmlformats.org/officeDocument/2006/relationships/diagramData" Target="../diagrams/data1.xml"/><Relationship Id="rId16" Type="http://schemas.openxmlformats.org/officeDocument/2006/relationships/image" Target="../media/image55.svg"/><Relationship Id="rId20" Type="http://schemas.openxmlformats.org/officeDocument/2006/relationships/image" Target="../media/image59.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0.png"/><Relationship Id="rId5" Type="http://schemas.openxmlformats.org/officeDocument/2006/relationships/diagramColors" Target="../diagrams/colors1.xml"/><Relationship Id="rId15" Type="http://schemas.openxmlformats.org/officeDocument/2006/relationships/image" Target="../media/image54.png"/><Relationship Id="rId10" Type="http://schemas.openxmlformats.org/officeDocument/2006/relationships/image" Target="../media/image49.svg"/><Relationship Id="rId19" Type="http://schemas.openxmlformats.org/officeDocument/2006/relationships/image" Target="../media/image58.png"/><Relationship Id="rId4" Type="http://schemas.openxmlformats.org/officeDocument/2006/relationships/diagramQuickStyle" Target="../diagrams/quickStyle1.xml"/><Relationship Id="rId9" Type="http://schemas.openxmlformats.org/officeDocument/2006/relationships/image" Target="../media/image48.png"/><Relationship Id="rId14" Type="http://schemas.openxmlformats.org/officeDocument/2006/relationships/image" Target="../media/image53.svg"/><Relationship Id="rId22" Type="http://schemas.openxmlformats.org/officeDocument/2006/relationships/image" Target="../media/image61.sv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51.xml"/><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oking up at the sun through tall trees&#10;&#10;AI-generated content may be incorrect.">
            <a:extLst>
              <a:ext uri="{FF2B5EF4-FFF2-40B4-BE49-F238E27FC236}">
                <a16:creationId xmlns:a16="http://schemas.microsoft.com/office/drawing/2014/main" id="{BC516782-7D1B-81FB-32FB-C54B6EBAA4F5}"/>
              </a:ext>
            </a:extLst>
          </p:cNvPr>
          <p:cNvPicPr>
            <a:picLocks noChangeAspect="1"/>
          </p:cNvPicPr>
          <p:nvPr/>
        </p:nvPicPr>
        <p:blipFill>
          <a:blip r:embed="rId2" cstate="print">
            <a:extLst>
              <a:ext uri="{28A0092B-C50C-407E-A947-70E740481C1C}">
                <a14:useLocalDpi xmlns:a14="http://schemas.microsoft.com/office/drawing/2010/main" val="0"/>
              </a:ext>
            </a:extLst>
          </a:blip>
          <a:srcRect t="3489" b="6893"/>
          <a:stretch>
            <a:fillRect/>
          </a:stretch>
        </p:blipFill>
        <p:spPr>
          <a:xfrm>
            <a:off x="20" y="10"/>
            <a:ext cx="12195155" cy="6857990"/>
          </a:xfrm>
          <a:prstGeom prst="rect">
            <a:avLst/>
          </a:prstGeom>
          <a:noFill/>
        </p:spPr>
      </p:pic>
      <p:sp>
        <p:nvSpPr>
          <p:cNvPr id="2" name="Title 1">
            <a:extLst>
              <a:ext uri="{FF2B5EF4-FFF2-40B4-BE49-F238E27FC236}">
                <a16:creationId xmlns:a16="http://schemas.microsoft.com/office/drawing/2014/main" id="{E074B602-58B2-93A8-5559-7CC524A3B8DE}"/>
              </a:ext>
            </a:extLst>
          </p:cNvPr>
          <p:cNvSpPr>
            <a:spLocks noGrp="1"/>
          </p:cNvSpPr>
          <p:nvPr>
            <p:ph type="title"/>
          </p:nvPr>
        </p:nvSpPr>
        <p:spPr>
          <a:xfrm>
            <a:off x="4584701" y="1556792"/>
            <a:ext cx="7129462" cy="3744416"/>
          </a:xfrm>
        </p:spPr>
        <p:txBody>
          <a:bodyPr vert="horz" lIns="162000" tIns="162000" rIns="162000" bIns="162000" rtlCol="0" anchor="t" anchorCtr="0">
            <a:normAutofit fontScale="90000"/>
          </a:bodyPr>
          <a:lstStyle/>
          <a:p>
            <a:r>
              <a:rPr lang="pt-BR" b="1" dirty="0"/>
              <a:t>LatAm SER S&amp;OP 2026 - EXPO</a:t>
            </a:r>
            <a:br>
              <a:rPr lang="pt-BR" dirty="0"/>
            </a:br>
            <a:br>
              <a:rPr lang="pt-BR" dirty="0"/>
            </a:br>
            <a:r>
              <a:rPr lang="pt-BR" sz="2700" dirty="0" err="1"/>
              <a:t>Station</a:t>
            </a:r>
            <a:r>
              <a:rPr lang="pt-BR" sz="2700" dirty="0"/>
              <a:t> 1 – Mill </a:t>
            </a:r>
            <a:r>
              <a:rPr lang="pt-BR" sz="2700" dirty="0" err="1"/>
              <a:t>Wide</a:t>
            </a:r>
            <a:r>
              <a:rPr lang="pt-BR" sz="2700" dirty="0"/>
              <a:t> </a:t>
            </a:r>
            <a:r>
              <a:rPr lang="pt-BR" sz="2700" dirty="0" err="1"/>
              <a:t>Optimization</a:t>
            </a:r>
            <a:r>
              <a:rPr lang="pt-BR" sz="2700" dirty="0"/>
              <a:t> (MWO)</a:t>
            </a:r>
            <a:br>
              <a:rPr lang="pt-BR" dirty="0"/>
            </a:br>
            <a:br>
              <a:rPr lang="pt-BR" dirty="0"/>
            </a:br>
            <a:br>
              <a:rPr lang="pt-BR" dirty="0"/>
            </a:br>
            <a:br>
              <a:rPr lang="pt-BR" dirty="0">
                <a:highlight>
                  <a:srgbClr val="FFFF00"/>
                </a:highlight>
              </a:rPr>
            </a:br>
            <a:r>
              <a:rPr lang="pt-BR" dirty="0"/>
              <a:t>Cristian Baldovino Sperberg</a:t>
            </a:r>
            <a:br>
              <a:rPr lang="pt-BR" dirty="0"/>
            </a:br>
            <a:r>
              <a:rPr lang="pt-BR" dirty="0"/>
              <a:t>Valmet Chile</a:t>
            </a:r>
            <a:endParaRPr lang="en-US" dirty="0"/>
          </a:p>
        </p:txBody>
      </p:sp>
      <p:sp>
        <p:nvSpPr>
          <p:cNvPr id="4" name="TextBox 3">
            <a:extLst>
              <a:ext uri="{FF2B5EF4-FFF2-40B4-BE49-F238E27FC236}">
                <a16:creationId xmlns:a16="http://schemas.microsoft.com/office/drawing/2014/main" id="{32B37232-3D04-6FEB-512F-15B843E6F466}"/>
              </a:ext>
            </a:extLst>
          </p:cNvPr>
          <p:cNvSpPr txBox="1"/>
          <p:nvPr/>
        </p:nvSpPr>
        <p:spPr>
          <a:xfrm>
            <a:off x="4873451" y="3501008"/>
            <a:ext cx="6552728" cy="1512168"/>
          </a:xfrm>
          <a:prstGeom prst="rect">
            <a:avLst/>
          </a:prstGeom>
        </p:spPr>
        <p:txBody>
          <a:bodyPr vert="horz" lIns="0" tIns="0" rIns="0" bIns="0" rtlCol="0">
            <a:normAutofit/>
          </a:bodyPr>
          <a:lstStyle/>
          <a:p>
            <a:pPr>
              <a:spcBef>
                <a:spcPts val="800"/>
              </a:spcBef>
              <a:buClr>
                <a:schemeClr val="accent1"/>
              </a:buClr>
            </a:pPr>
            <a:endParaRPr lang="en-US" dirty="0">
              <a:solidFill>
                <a:schemeClr val="tx2"/>
              </a:solidFill>
            </a:endParaRPr>
          </a:p>
          <a:p>
            <a:pPr>
              <a:spcBef>
                <a:spcPts val="800"/>
              </a:spcBef>
              <a:buClr>
                <a:schemeClr val="accent1"/>
              </a:buClr>
            </a:pPr>
            <a:endParaRPr lang="en-US" dirty="0">
              <a:solidFill>
                <a:schemeClr val="tx2"/>
              </a:solidFill>
            </a:endParaRPr>
          </a:p>
        </p:txBody>
      </p:sp>
      <p:sp>
        <p:nvSpPr>
          <p:cNvPr id="11" name="Text Placeholder 4">
            <a:extLst>
              <a:ext uri="{FF2B5EF4-FFF2-40B4-BE49-F238E27FC236}">
                <a16:creationId xmlns:a16="http://schemas.microsoft.com/office/drawing/2014/main" id="{2692199F-A3D8-1CDD-CFAF-E797851072BB}"/>
              </a:ext>
            </a:extLst>
          </p:cNvPr>
          <p:cNvSpPr>
            <a:spLocks noGrp="1"/>
          </p:cNvSpPr>
          <p:nvPr>
            <p:ph type="body" sz="quarter" idx="14"/>
          </p:nvPr>
        </p:nvSpPr>
        <p:spPr>
          <a:xfrm>
            <a:off x="0" y="118800"/>
            <a:ext cx="3517200" cy="3232800"/>
          </a:xfrm>
        </p:spPr>
        <p:txBody>
          <a:bodyPr/>
          <a:lstStyle/>
          <a:p>
            <a:endParaRPr lang="en-US"/>
          </a:p>
        </p:txBody>
      </p:sp>
      <p:sp>
        <p:nvSpPr>
          <p:cNvPr id="13" name="Text Placeholder 5">
            <a:extLst>
              <a:ext uri="{FF2B5EF4-FFF2-40B4-BE49-F238E27FC236}">
                <a16:creationId xmlns:a16="http://schemas.microsoft.com/office/drawing/2014/main" id="{39B8B0F0-81C8-4D56-3BE3-38348E247D8E}"/>
              </a:ext>
            </a:extLst>
          </p:cNvPr>
          <p:cNvSpPr>
            <a:spLocks noGrp="1"/>
          </p:cNvSpPr>
          <p:nvPr>
            <p:ph type="body" sz="quarter" idx="15"/>
          </p:nvPr>
        </p:nvSpPr>
        <p:spPr>
          <a:xfrm>
            <a:off x="0" y="3510000"/>
            <a:ext cx="3517200" cy="3232800"/>
          </a:xfrm>
        </p:spPr>
        <p:txBody>
          <a:bodyPr/>
          <a:lstStyle/>
          <a:p>
            <a:endParaRPr lang="en-US"/>
          </a:p>
        </p:txBody>
      </p:sp>
      <p:pic>
        <p:nvPicPr>
          <p:cNvPr id="3" name="Picture 2" descr="A logo with green and black text&#10;&#10;AI-generated content may be incorrect.">
            <a:extLst>
              <a:ext uri="{FF2B5EF4-FFF2-40B4-BE49-F238E27FC236}">
                <a16:creationId xmlns:a16="http://schemas.microsoft.com/office/drawing/2014/main" id="{466A9D81-E16D-023C-781A-9E19E8F44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356" y="3706975"/>
            <a:ext cx="1450217" cy="1450217"/>
          </a:xfrm>
          <a:prstGeom prst="rect">
            <a:avLst/>
          </a:prstGeom>
        </p:spPr>
      </p:pic>
    </p:spTree>
    <p:extLst>
      <p:ext uri="{BB962C8B-B14F-4D97-AF65-F5344CB8AC3E}">
        <p14:creationId xmlns:p14="http://schemas.microsoft.com/office/powerpoint/2010/main" val="257512663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green and black text&#10;&#10;AI-generated content may be incorrect.">
            <a:extLst>
              <a:ext uri="{FF2B5EF4-FFF2-40B4-BE49-F238E27FC236}">
                <a16:creationId xmlns:a16="http://schemas.microsoft.com/office/drawing/2014/main" id="{3FB2311C-0AF8-3941-3D1B-275C01D02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075" y="5056194"/>
            <a:ext cx="1777108" cy="1777108"/>
          </a:xfrm>
          <a:prstGeom prst="rect">
            <a:avLst/>
          </a:prstGeom>
        </p:spPr>
      </p:pic>
    </p:spTree>
    <p:extLst>
      <p:ext uri="{BB962C8B-B14F-4D97-AF65-F5344CB8AC3E}">
        <p14:creationId xmlns:p14="http://schemas.microsoft.com/office/powerpoint/2010/main" val="312906945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Kuva 46">
            <a:extLst>
              <a:ext uri="{FF2B5EF4-FFF2-40B4-BE49-F238E27FC236}">
                <a16:creationId xmlns:a16="http://schemas.microsoft.com/office/drawing/2014/main" id="{7DEB4AD6-7BC2-1E42-5750-0609E0D2BB9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 b="17755"/>
          <a:stretch/>
        </p:blipFill>
        <p:spPr>
          <a:xfrm>
            <a:off x="455021" y="1595502"/>
            <a:ext cx="9563004" cy="4170741"/>
          </a:xfrm>
          <a:prstGeom prst="rect">
            <a:avLst/>
          </a:prstGeom>
        </p:spPr>
      </p:pic>
      <p:sp>
        <p:nvSpPr>
          <p:cNvPr id="6" name="Päivämäärän paikkamerkki 5">
            <a:extLst>
              <a:ext uri="{FF2B5EF4-FFF2-40B4-BE49-F238E27FC236}">
                <a16:creationId xmlns:a16="http://schemas.microsoft.com/office/drawing/2014/main" id="{F86E5FCD-11DC-EE27-C125-C6434245FFBA}"/>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9C3445-5770-4AF6-859E-245EA6AF3EF0}"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t>26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Alatunnisteen paikkamerkki 6">
            <a:extLst>
              <a:ext uri="{FF2B5EF4-FFF2-40B4-BE49-F238E27FC236}">
                <a16:creationId xmlns:a16="http://schemas.microsoft.com/office/drawing/2014/main" id="{D17493B8-F18C-65D0-8012-29D3087A46B6}"/>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Mill-Wide Optimization</a:t>
            </a:r>
          </a:p>
        </p:txBody>
      </p:sp>
      <p:sp>
        <p:nvSpPr>
          <p:cNvPr id="8" name="Dian numeron paikkamerkki 7">
            <a:extLst>
              <a:ext uri="{FF2B5EF4-FFF2-40B4-BE49-F238E27FC236}">
                <a16:creationId xmlns:a16="http://schemas.microsoft.com/office/drawing/2014/main" id="{2BB4C37F-FF4D-BF3A-F7BA-07178BF5952D}"/>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14" name="Text Placeholder 1">
            <a:extLst>
              <a:ext uri="{FF2B5EF4-FFF2-40B4-BE49-F238E27FC236}">
                <a16:creationId xmlns:a16="http://schemas.microsoft.com/office/drawing/2014/main" id="{1E79B731-1516-8357-A3CC-2E432D6685C2}"/>
              </a:ext>
            </a:extLst>
          </p:cNvPr>
          <p:cNvSpPr>
            <a:spLocks noGrp="1"/>
          </p:cNvSpPr>
          <p:nvPr>
            <p:ph type="body" sz="quarter" idx="13"/>
          </p:nvPr>
        </p:nvSpPr>
        <p:spPr>
          <a:xfrm>
            <a:off x="455681" y="836714"/>
            <a:ext cx="11233150" cy="504727"/>
          </a:xfrm>
        </p:spPr>
        <p:txBody>
          <a:bodyPr/>
          <a:lstStyle/>
          <a:p>
            <a:r>
              <a:rPr lang="en-US"/>
              <a:t>What is your target level of autonomy?</a:t>
            </a:r>
          </a:p>
        </p:txBody>
      </p:sp>
      <p:sp>
        <p:nvSpPr>
          <p:cNvPr id="16" name="Title 4">
            <a:extLst>
              <a:ext uri="{FF2B5EF4-FFF2-40B4-BE49-F238E27FC236}">
                <a16:creationId xmlns:a16="http://schemas.microsoft.com/office/drawing/2014/main" id="{81F1345D-B523-A523-813D-6579AD94954C}"/>
              </a:ext>
            </a:extLst>
          </p:cNvPr>
          <p:cNvSpPr>
            <a:spLocks noGrp="1"/>
          </p:cNvSpPr>
          <p:nvPr>
            <p:ph type="title"/>
          </p:nvPr>
        </p:nvSpPr>
        <p:spPr>
          <a:xfrm>
            <a:off x="455681" y="404817"/>
            <a:ext cx="11233150" cy="431897"/>
          </a:xfrm>
        </p:spPr>
        <p:txBody>
          <a:bodyPr/>
          <a:lstStyle/>
          <a:p>
            <a:r>
              <a:rPr lang="en-US"/>
              <a:t>Valmet’s framework for autonomous operations</a:t>
            </a:r>
          </a:p>
        </p:txBody>
      </p:sp>
      <p:sp>
        <p:nvSpPr>
          <p:cNvPr id="20" name="TextBox 13">
            <a:extLst>
              <a:ext uri="{FF2B5EF4-FFF2-40B4-BE49-F238E27FC236}">
                <a16:creationId xmlns:a16="http://schemas.microsoft.com/office/drawing/2014/main" id="{19BCA5BF-FB5C-E587-4518-D4B87DB4B5E9}"/>
              </a:ext>
            </a:extLst>
          </p:cNvPr>
          <p:cNvSpPr txBox="1"/>
          <p:nvPr/>
        </p:nvSpPr>
        <p:spPr>
          <a:xfrm>
            <a:off x="457317" y="2660952"/>
            <a:ext cx="1664251"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8ABA"/>
                </a:solidFill>
                <a:latin typeface="Arial"/>
                <a:cs typeface="Arial"/>
              </a:rPr>
              <a:t>M</a:t>
            </a:r>
            <a:r>
              <a:rPr kumimoji="0" lang="en-US" sz="1200" b="1" i="0" u="none" strike="noStrike" kern="1200" cap="none" spc="0" normalizeH="0" baseline="0" noProof="0">
                <a:ln>
                  <a:noFill/>
                </a:ln>
                <a:solidFill>
                  <a:srgbClr val="008ABA"/>
                </a:solidFill>
                <a:effectLst/>
                <a:uLnTx/>
                <a:uFillTx/>
                <a:latin typeface="Arial"/>
                <a:ea typeface="+mn-ea"/>
                <a:cs typeface="Arial"/>
              </a:rPr>
              <a:t>ill-wide or cross-value chain optimization</a:t>
            </a:r>
          </a:p>
        </p:txBody>
      </p:sp>
      <p:sp>
        <p:nvSpPr>
          <p:cNvPr id="22" name="TextBox 13">
            <a:extLst>
              <a:ext uri="{FF2B5EF4-FFF2-40B4-BE49-F238E27FC236}">
                <a16:creationId xmlns:a16="http://schemas.microsoft.com/office/drawing/2014/main" id="{98BC282B-68BB-6B4B-3BF3-2AF706125277}"/>
              </a:ext>
            </a:extLst>
          </p:cNvPr>
          <p:cNvSpPr txBox="1"/>
          <p:nvPr/>
        </p:nvSpPr>
        <p:spPr>
          <a:xfrm>
            <a:off x="456662" y="1843671"/>
            <a:ext cx="1623620"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C4D4F">
                    <a:lumMod val="50000"/>
                  </a:srgbClr>
                </a:solidFill>
                <a:effectLst/>
                <a:uLnTx/>
                <a:uFillTx/>
                <a:latin typeface="Arial"/>
                <a:ea typeface="+mn-ea"/>
                <a:cs typeface="Arial"/>
              </a:rPr>
              <a:t>Manufacturing system optimization</a:t>
            </a:r>
          </a:p>
        </p:txBody>
      </p:sp>
      <p:sp>
        <p:nvSpPr>
          <p:cNvPr id="24" name="TextBox 13">
            <a:extLst>
              <a:ext uri="{FF2B5EF4-FFF2-40B4-BE49-F238E27FC236}">
                <a16:creationId xmlns:a16="http://schemas.microsoft.com/office/drawing/2014/main" id="{6DC1F5BB-584F-9B38-DC96-91F0E11B1709}"/>
              </a:ext>
            </a:extLst>
          </p:cNvPr>
          <p:cNvSpPr txBox="1"/>
          <p:nvPr/>
        </p:nvSpPr>
        <p:spPr>
          <a:xfrm>
            <a:off x="456662" y="3679904"/>
            <a:ext cx="1525272"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B948"/>
                </a:solidFill>
                <a:effectLst/>
                <a:uLnTx/>
                <a:uFillTx/>
                <a:latin typeface="Arial"/>
                <a:ea typeface="+mn-ea"/>
                <a:cs typeface="Arial"/>
              </a:rPr>
              <a:t>Process optimization</a:t>
            </a:r>
          </a:p>
        </p:txBody>
      </p:sp>
      <p:sp>
        <p:nvSpPr>
          <p:cNvPr id="26" name="TextBox 13">
            <a:extLst>
              <a:ext uri="{FF2B5EF4-FFF2-40B4-BE49-F238E27FC236}">
                <a16:creationId xmlns:a16="http://schemas.microsoft.com/office/drawing/2014/main" id="{8C5A9C9A-B2D7-5EDA-E59B-E4B42FE24606}"/>
              </a:ext>
            </a:extLst>
          </p:cNvPr>
          <p:cNvSpPr txBox="1"/>
          <p:nvPr/>
        </p:nvSpPr>
        <p:spPr>
          <a:xfrm>
            <a:off x="456321" y="4554021"/>
            <a:ext cx="1648207"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C4D4F">
                    <a:lumMod val="50000"/>
                  </a:srgbClr>
                </a:solidFill>
                <a:effectLst/>
                <a:uLnTx/>
                <a:uFillTx/>
                <a:latin typeface="Arial"/>
                <a:ea typeface="+mn-ea"/>
                <a:cs typeface="Arial"/>
              </a:rPr>
              <a:t>Connected, intelligent process technology</a:t>
            </a:r>
          </a:p>
        </p:txBody>
      </p:sp>
      <p:sp>
        <p:nvSpPr>
          <p:cNvPr id="28" name="TextBox 13">
            <a:extLst>
              <a:ext uri="{FF2B5EF4-FFF2-40B4-BE49-F238E27FC236}">
                <a16:creationId xmlns:a16="http://schemas.microsoft.com/office/drawing/2014/main" id="{F5F330DA-4134-6BDA-6463-AFA417329934}"/>
              </a:ext>
            </a:extLst>
          </p:cNvPr>
          <p:cNvSpPr txBox="1"/>
          <p:nvPr/>
        </p:nvSpPr>
        <p:spPr>
          <a:xfrm>
            <a:off x="468478" y="5299576"/>
            <a:ext cx="678385"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BUILDING</a:t>
            </a:r>
            <a:r>
              <a:rPr kumimoji="0" lang="en-US" sz="1000" b="1" i="0" u="none" strike="noStrike" kern="1200" cap="none" spc="0" normalizeH="0" baseline="0" noProof="0">
                <a:ln>
                  <a:noFill/>
                </a:ln>
                <a:solidFill>
                  <a:srgbClr val="4C4D4F">
                    <a:lumMod val="50000"/>
                  </a:srgbClr>
                </a:solidFill>
                <a:effectLst/>
                <a:uLnTx/>
                <a:uFillTx/>
                <a:latin typeface="Arial"/>
                <a:ea typeface="+mn-ea"/>
                <a:cs typeface="+mn-cs"/>
              </a:rPr>
              <a:t> BLOCKS</a:t>
            </a:r>
            <a:r>
              <a:rPr kumimoji="0" lang="en-US" sz="1000" b="0" i="0" u="none" strike="noStrike" kern="1200" cap="none" spc="0" normalizeH="0" baseline="0" noProof="0">
                <a:ln>
                  <a:noFill/>
                </a:ln>
                <a:solidFill>
                  <a:srgbClr val="4C4D4F">
                    <a:lumMod val="50000"/>
                  </a:srgbClr>
                </a:solidFill>
                <a:effectLst/>
                <a:uLnTx/>
                <a:uFillTx/>
                <a:latin typeface="Arial"/>
                <a:ea typeface="+mn-ea"/>
                <a:cs typeface="+mn-cs"/>
              </a:rPr>
              <a:t> </a:t>
            </a:r>
            <a:endParaRPr kumimoji="0" lang="en-US" sz="10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29" name="TextBox 13">
            <a:extLst>
              <a:ext uri="{FF2B5EF4-FFF2-40B4-BE49-F238E27FC236}">
                <a16:creationId xmlns:a16="http://schemas.microsoft.com/office/drawing/2014/main" id="{8E66DE24-57A0-F933-CD19-10D460D596C1}"/>
              </a:ext>
            </a:extLst>
          </p:cNvPr>
          <p:cNvSpPr txBox="1"/>
          <p:nvPr/>
        </p:nvSpPr>
        <p:spPr>
          <a:xfrm>
            <a:off x="1184991" y="5428139"/>
            <a:ext cx="894751" cy="307777"/>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AUTONOMY LEVELS</a:t>
            </a:r>
            <a:endParaRPr kumimoji="0" lang="en-US" sz="1800" b="0" i="0" u="none" strike="noStrike" kern="1200" cap="none" spc="0" normalizeH="0" baseline="0" noProof="0">
              <a:ln>
                <a:noFill/>
              </a:ln>
              <a:solidFill>
                <a:srgbClr val="4C4D4F">
                  <a:lumMod val="50000"/>
                </a:srgbClr>
              </a:solidFill>
              <a:effectLst/>
              <a:uLnTx/>
              <a:uFillTx/>
              <a:latin typeface="Arial"/>
              <a:ea typeface="+mn-ea"/>
              <a:cs typeface="+mn-cs"/>
            </a:endParaRPr>
          </a:p>
        </p:txBody>
      </p:sp>
      <p:sp>
        <p:nvSpPr>
          <p:cNvPr id="31" name="TextBox 13">
            <a:extLst>
              <a:ext uri="{FF2B5EF4-FFF2-40B4-BE49-F238E27FC236}">
                <a16:creationId xmlns:a16="http://schemas.microsoft.com/office/drawing/2014/main" id="{6E286142-8B88-1F34-9729-38C1451AA7F2}"/>
              </a:ext>
            </a:extLst>
          </p:cNvPr>
          <p:cNvSpPr txBox="1"/>
          <p:nvPr/>
        </p:nvSpPr>
        <p:spPr>
          <a:xfrm>
            <a:off x="2319542" y="5430648"/>
            <a:ext cx="147118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1. Partially automated</a:t>
            </a:r>
            <a:endParaRPr kumimoji="0" lang="en-US" sz="10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32" name="TextBox 13">
            <a:extLst>
              <a:ext uri="{FF2B5EF4-FFF2-40B4-BE49-F238E27FC236}">
                <a16:creationId xmlns:a16="http://schemas.microsoft.com/office/drawing/2014/main" id="{7EB9EBD4-F07B-D129-0022-92F996B76CBD}"/>
              </a:ext>
            </a:extLst>
          </p:cNvPr>
          <p:cNvSpPr txBox="1"/>
          <p:nvPr/>
        </p:nvSpPr>
        <p:spPr>
          <a:xfrm>
            <a:off x="4000841" y="5428439"/>
            <a:ext cx="1461347"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2. Fully automated</a:t>
            </a:r>
            <a:endParaRPr kumimoji="0" lang="en-US" sz="10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33" name="TextBox 13">
            <a:extLst>
              <a:ext uri="{FF2B5EF4-FFF2-40B4-BE49-F238E27FC236}">
                <a16:creationId xmlns:a16="http://schemas.microsoft.com/office/drawing/2014/main" id="{A7403750-5BD4-BA9C-511E-AE9449B0B529}"/>
              </a:ext>
            </a:extLst>
          </p:cNvPr>
          <p:cNvSpPr txBox="1"/>
          <p:nvPr/>
        </p:nvSpPr>
        <p:spPr>
          <a:xfrm>
            <a:off x="5674454" y="5435352"/>
            <a:ext cx="1540025"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3. Semi-autonomous</a:t>
            </a:r>
            <a:endParaRPr kumimoji="0" lang="en-US" sz="18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34" name="TextBox 13">
            <a:extLst>
              <a:ext uri="{FF2B5EF4-FFF2-40B4-BE49-F238E27FC236}">
                <a16:creationId xmlns:a16="http://schemas.microsoft.com/office/drawing/2014/main" id="{C4F35820-B0C8-5A8C-CE8E-07E1B0CD4245}"/>
              </a:ext>
            </a:extLst>
          </p:cNvPr>
          <p:cNvSpPr txBox="1"/>
          <p:nvPr/>
        </p:nvSpPr>
        <p:spPr>
          <a:xfrm>
            <a:off x="7373751" y="5428439"/>
            <a:ext cx="1540025"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4. Orchestrated</a:t>
            </a:r>
            <a:endParaRPr kumimoji="0" lang="en-US" sz="18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35" name="TextBox 13">
            <a:extLst>
              <a:ext uri="{FF2B5EF4-FFF2-40B4-BE49-F238E27FC236}">
                <a16:creationId xmlns:a16="http://schemas.microsoft.com/office/drawing/2014/main" id="{76EABBAC-5BAF-ED8C-89E7-60F1870BB9A3}"/>
              </a:ext>
            </a:extLst>
          </p:cNvPr>
          <p:cNvSpPr txBox="1"/>
          <p:nvPr/>
        </p:nvSpPr>
        <p:spPr>
          <a:xfrm>
            <a:off x="9034692" y="5435352"/>
            <a:ext cx="14954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C4D4F">
                    <a:lumMod val="50000"/>
                  </a:srgbClr>
                </a:solidFill>
                <a:effectLst/>
                <a:uLnTx/>
                <a:uFillTx/>
                <a:latin typeface="Arial"/>
                <a:ea typeface="+mn-ea"/>
                <a:cs typeface="Arial"/>
              </a:rPr>
              <a:t>5. Autonomous</a:t>
            </a:r>
            <a:endParaRPr kumimoji="0" lang="en-US" sz="1800" b="0" i="0" u="none" strike="noStrike" kern="1200" cap="none" spc="0" normalizeH="0" baseline="0" noProof="0">
              <a:ln>
                <a:noFill/>
              </a:ln>
              <a:solidFill>
                <a:srgbClr val="4C4D4F">
                  <a:lumMod val="50000"/>
                </a:srgbClr>
              </a:solidFill>
              <a:effectLst/>
              <a:uLnTx/>
              <a:uFillTx/>
              <a:latin typeface="Arial"/>
              <a:ea typeface="+mn-ea"/>
              <a:cs typeface="Arial"/>
            </a:endParaRPr>
          </a:p>
        </p:txBody>
      </p:sp>
      <p:pic>
        <p:nvPicPr>
          <p:cNvPr id="38" name="Kuva 38">
            <a:extLst>
              <a:ext uri="{FF2B5EF4-FFF2-40B4-BE49-F238E27FC236}">
                <a16:creationId xmlns:a16="http://schemas.microsoft.com/office/drawing/2014/main" id="{DDA9DC41-F5F4-3884-7327-5C9456D4A43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6112"/>
          <a:stretch/>
        </p:blipFill>
        <p:spPr>
          <a:xfrm>
            <a:off x="10055751" y="872945"/>
            <a:ext cx="2139424" cy="2765826"/>
          </a:xfrm>
          <a:prstGeom prst="rect">
            <a:avLst/>
          </a:prstGeom>
        </p:spPr>
      </p:pic>
      <p:pic>
        <p:nvPicPr>
          <p:cNvPr id="39" name="Kuva 39">
            <a:extLst>
              <a:ext uri="{FF2B5EF4-FFF2-40B4-BE49-F238E27FC236}">
                <a16:creationId xmlns:a16="http://schemas.microsoft.com/office/drawing/2014/main" id="{21269FBB-7E95-0363-239A-B62116DA48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7177" y="1586314"/>
            <a:ext cx="2743198" cy="877329"/>
          </a:xfrm>
          <a:prstGeom prst="rect">
            <a:avLst/>
          </a:prstGeom>
        </p:spPr>
      </p:pic>
      <p:pic>
        <p:nvPicPr>
          <p:cNvPr id="40" name="Kuva 40">
            <a:extLst>
              <a:ext uri="{FF2B5EF4-FFF2-40B4-BE49-F238E27FC236}">
                <a16:creationId xmlns:a16="http://schemas.microsoft.com/office/drawing/2014/main" id="{752BF46A-5BAD-0B45-BC44-896AE67095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4012" y="2501123"/>
            <a:ext cx="4587224" cy="883282"/>
          </a:xfrm>
          <a:prstGeom prst="rect">
            <a:avLst/>
          </a:prstGeom>
        </p:spPr>
      </p:pic>
      <p:pic>
        <p:nvPicPr>
          <p:cNvPr id="41" name="Kuva 41">
            <a:extLst>
              <a:ext uri="{FF2B5EF4-FFF2-40B4-BE49-F238E27FC236}">
                <a16:creationId xmlns:a16="http://schemas.microsoft.com/office/drawing/2014/main" id="{22F7012E-B032-58FE-CEC4-8AA5EF1867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5280" y="3429577"/>
            <a:ext cx="5639551" cy="877902"/>
          </a:xfrm>
          <a:prstGeom prst="rect">
            <a:avLst/>
          </a:prstGeom>
        </p:spPr>
      </p:pic>
      <p:pic>
        <p:nvPicPr>
          <p:cNvPr id="42" name="Kuva 42">
            <a:extLst>
              <a:ext uri="{FF2B5EF4-FFF2-40B4-BE49-F238E27FC236}">
                <a16:creationId xmlns:a16="http://schemas.microsoft.com/office/drawing/2014/main" id="{ED407A54-A150-1E52-8F5C-20701471DA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04149" y="4349555"/>
            <a:ext cx="7060683" cy="871658"/>
          </a:xfrm>
          <a:prstGeom prst="rect">
            <a:avLst/>
          </a:prstGeom>
        </p:spPr>
      </p:pic>
      <p:pic>
        <p:nvPicPr>
          <p:cNvPr id="43" name="Kuva 43">
            <a:extLst>
              <a:ext uri="{FF2B5EF4-FFF2-40B4-BE49-F238E27FC236}">
                <a16:creationId xmlns:a16="http://schemas.microsoft.com/office/drawing/2014/main" id="{5EB51435-4118-9A69-1CAD-95581DF0F4BE}"/>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67435"/>
          <a:stretch/>
        </p:blipFill>
        <p:spPr>
          <a:xfrm>
            <a:off x="10078022" y="1777349"/>
            <a:ext cx="2103962" cy="2818060"/>
          </a:xfrm>
          <a:prstGeom prst="rect">
            <a:avLst/>
          </a:prstGeom>
        </p:spPr>
      </p:pic>
      <p:pic>
        <p:nvPicPr>
          <p:cNvPr id="44" name="Kuva 44">
            <a:extLst>
              <a:ext uri="{FF2B5EF4-FFF2-40B4-BE49-F238E27FC236}">
                <a16:creationId xmlns:a16="http://schemas.microsoft.com/office/drawing/2014/main" id="{CA0A6455-C6DF-BDDF-12C1-A830F249BCE7}"/>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738"/>
          <a:stretch/>
        </p:blipFill>
        <p:spPr>
          <a:xfrm>
            <a:off x="10078510" y="2632249"/>
            <a:ext cx="2116664" cy="3133994"/>
          </a:xfrm>
          <a:prstGeom prst="rect">
            <a:avLst/>
          </a:prstGeom>
        </p:spPr>
      </p:pic>
      <p:pic>
        <p:nvPicPr>
          <p:cNvPr id="36" name="Kuva 36">
            <a:extLst>
              <a:ext uri="{FF2B5EF4-FFF2-40B4-BE49-F238E27FC236}">
                <a16:creationId xmlns:a16="http://schemas.microsoft.com/office/drawing/2014/main" id="{B9B9932D-6779-8C8A-EAA8-A89CD95A58D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91612" y="1413842"/>
            <a:ext cx="347159" cy="347202"/>
          </a:xfrm>
          <a:prstGeom prst="rect">
            <a:avLst/>
          </a:prstGeom>
        </p:spPr>
      </p:pic>
      <p:pic>
        <p:nvPicPr>
          <p:cNvPr id="50" name="Kuva 50" descr="Kuva, joka sisältää kohteen sisä-, lelu, useita&#10;&#10;Kuvaus luotu automaattisesti">
            <a:extLst>
              <a:ext uri="{FF2B5EF4-FFF2-40B4-BE49-F238E27FC236}">
                <a16:creationId xmlns:a16="http://schemas.microsoft.com/office/drawing/2014/main" id="{9C48AE8C-AE6A-0DD9-060B-7F81346D617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84783" y="3533462"/>
            <a:ext cx="2283522" cy="2304743"/>
          </a:xfrm>
          <a:prstGeom prst="rect">
            <a:avLst/>
          </a:prstGeom>
        </p:spPr>
      </p:pic>
      <p:pic>
        <p:nvPicPr>
          <p:cNvPr id="46" name="Kuva 46">
            <a:extLst>
              <a:ext uri="{FF2B5EF4-FFF2-40B4-BE49-F238E27FC236}">
                <a16:creationId xmlns:a16="http://schemas.microsoft.com/office/drawing/2014/main" id="{5E08972C-FA65-808D-F570-ACC9B0C1B6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26485" y="1843671"/>
            <a:ext cx="7933430" cy="3478945"/>
          </a:xfrm>
          <a:prstGeom prst="rect">
            <a:avLst/>
          </a:prstGeom>
        </p:spPr>
      </p:pic>
      <p:sp>
        <p:nvSpPr>
          <p:cNvPr id="9" name="TextBox 8">
            <a:extLst>
              <a:ext uri="{FF2B5EF4-FFF2-40B4-BE49-F238E27FC236}">
                <a16:creationId xmlns:a16="http://schemas.microsoft.com/office/drawing/2014/main" id="{85B4D63D-BE8D-3BB9-2F83-9BA413F0C24E}"/>
              </a:ext>
            </a:extLst>
          </p:cNvPr>
          <p:cNvSpPr txBox="1"/>
          <p:nvPr/>
        </p:nvSpPr>
        <p:spPr>
          <a:xfrm rot="19091404">
            <a:off x="6178281" y="2043678"/>
            <a:ext cx="4514059" cy="1207146"/>
          </a:xfrm>
          <a:prstGeom prst="rect">
            <a:avLst/>
          </a:prstGeom>
          <a:noFill/>
        </p:spPr>
        <p:txBody>
          <a:bodyPr wrap="square">
            <a:prstTxWarp prst="textArchDown">
              <a:avLst>
                <a:gd name="adj" fmla="val 85444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mn-cs"/>
              </a:rPr>
              <a:t>Empowering people to perform at their best</a:t>
            </a:r>
          </a:p>
        </p:txBody>
      </p:sp>
    </p:spTree>
    <p:extLst>
      <p:ext uri="{BB962C8B-B14F-4D97-AF65-F5344CB8AC3E}">
        <p14:creationId xmlns:p14="http://schemas.microsoft.com/office/powerpoint/2010/main" val="38360105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D7384D8-3073-112E-9D71-D0CB85FECBD0}"/>
              </a:ext>
            </a:extLst>
          </p:cNvPr>
          <p:cNvSpPr>
            <a:spLocks noGrp="1"/>
          </p:cNvSpPr>
          <p:nvPr>
            <p:ph type="body" sz="quarter" idx="13"/>
          </p:nvPr>
        </p:nvSpPr>
        <p:spPr>
          <a:xfrm>
            <a:off x="481013" y="836712"/>
            <a:ext cx="11233150" cy="504727"/>
          </a:xfrm>
        </p:spPr>
        <p:txBody>
          <a:bodyPr/>
          <a:lstStyle/>
          <a:p>
            <a:r>
              <a:rPr lang="en-US"/>
              <a:t>Optimizing all process areas</a:t>
            </a:r>
          </a:p>
        </p:txBody>
      </p:sp>
      <p:sp>
        <p:nvSpPr>
          <p:cNvPr id="10" name="Text Placeholder 9">
            <a:extLst>
              <a:ext uri="{FF2B5EF4-FFF2-40B4-BE49-F238E27FC236}">
                <a16:creationId xmlns:a16="http://schemas.microsoft.com/office/drawing/2014/main" id="{D1A3AAEF-5718-46C4-C8F8-5F2FED2270F7}"/>
              </a:ext>
            </a:extLst>
          </p:cNvPr>
          <p:cNvSpPr>
            <a:spLocks noGrp="1"/>
          </p:cNvSpPr>
          <p:nvPr>
            <p:ph type="body" sz="quarter" idx="14"/>
          </p:nvPr>
        </p:nvSpPr>
        <p:spPr/>
        <p:txBody>
          <a:bodyPr/>
          <a:lstStyle/>
          <a:p>
            <a:endParaRPr lang="en-US"/>
          </a:p>
        </p:txBody>
      </p:sp>
      <p:sp>
        <p:nvSpPr>
          <p:cNvPr id="35" name="Title 34">
            <a:extLst>
              <a:ext uri="{FF2B5EF4-FFF2-40B4-BE49-F238E27FC236}">
                <a16:creationId xmlns:a16="http://schemas.microsoft.com/office/drawing/2014/main" id="{FABA1E32-9F4C-4577-92A0-2122A4B9D6C1}"/>
              </a:ext>
            </a:extLst>
          </p:cNvPr>
          <p:cNvSpPr>
            <a:spLocks noGrp="1"/>
          </p:cNvSpPr>
          <p:nvPr>
            <p:ph type="title"/>
          </p:nvPr>
        </p:nvSpPr>
        <p:spPr>
          <a:xfrm>
            <a:off x="481013" y="404815"/>
            <a:ext cx="11233150" cy="431897"/>
          </a:xfrm>
        </p:spPr>
        <p:txBody>
          <a:bodyPr/>
          <a:lstStyle/>
          <a:p>
            <a:r>
              <a:rPr lang="en-US" dirty="0">
                <a:latin typeface="+mn-lt"/>
              </a:rPr>
              <a:t>Pulp and paper process optimizers with more than 30 years experience</a:t>
            </a:r>
            <a:endParaRPr lang="en-US" dirty="0">
              <a:latin typeface="+mn-lt"/>
              <a:cs typeface="Arial"/>
            </a:endParaRPr>
          </a:p>
        </p:txBody>
      </p:sp>
      <p:sp>
        <p:nvSpPr>
          <p:cNvPr id="4" name="Slide Number Placeholder 3">
            <a:extLst>
              <a:ext uri="{FF2B5EF4-FFF2-40B4-BE49-F238E27FC236}">
                <a16:creationId xmlns:a16="http://schemas.microsoft.com/office/drawing/2014/main" id="{612BE1A5-2231-4BEA-AEC2-3B427B077BCA}"/>
              </a:ext>
            </a:extLst>
          </p:cNvPr>
          <p:cNvSpPr>
            <a:spLocks noGrp="1"/>
          </p:cNvSpPr>
          <p:nvPr>
            <p:ph type="sldNum" sz="quarter" idx="17"/>
          </p:nvPr>
        </p:nvSpPr>
        <p:spPr>
          <a:xfrm>
            <a:off x="481014" y="6453336"/>
            <a:ext cx="360361" cy="144016"/>
          </a:xfrm>
        </p:spPr>
        <p:txBody>
          <a:bodyPr/>
          <a:lstStyle/>
          <a:p>
            <a:fld id="{82F35C78-EDC3-4BE6-A74D-429C10820A80}" type="slidenum">
              <a:rPr lang="en-US"/>
              <a:pPr/>
              <a:t>3</a:t>
            </a:fld>
            <a:endParaRPr lang="en-US"/>
          </a:p>
        </p:txBody>
      </p:sp>
      <p:pic>
        <p:nvPicPr>
          <p:cNvPr id="6" name="Picture 5">
            <a:extLst>
              <a:ext uri="{FF2B5EF4-FFF2-40B4-BE49-F238E27FC236}">
                <a16:creationId xmlns:a16="http://schemas.microsoft.com/office/drawing/2014/main" id="{576D5A49-7B88-4298-BE21-310B3E488E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4863" y="1774746"/>
            <a:ext cx="6418131" cy="4326066"/>
          </a:xfrm>
          <a:prstGeom prst="rect">
            <a:avLst/>
          </a:prstGeom>
        </p:spPr>
      </p:pic>
      <p:sp>
        <p:nvSpPr>
          <p:cNvPr id="71" name="Round Diagonal Corner Rectangle 28">
            <a:extLst>
              <a:ext uri="{FF2B5EF4-FFF2-40B4-BE49-F238E27FC236}">
                <a16:creationId xmlns:a16="http://schemas.microsoft.com/office/drawing/2014/main" id="{50C05A60-5D77-4D42-929A-A125BC8BA484}"/>
              </a:ext>
            </a:extLst>
          </p:cNvPr>
          <p:cNvSpPr/>
          <p:nvPr/>
        </p:nvSpPr>
        <p:spPr>
          <a:xfrm>
            <a:off x="5216581" y="2153835"/>
            <a:ext cx="637591" cy="440769"/>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15+ references</a:t>
            </a:r>
          </a:p>
        </p:txBody>
      </p:sp>
      <p:sp>
        <p:nvSpPr>
          <p:cNvPr id="72" name="Round Diagonal Corner Rectangle 28">
            <a:extLst>
              <a:ext uri="{FF2B5EF4-FFF2-40B4-BE49-F238E27FC236}">
                <a16:creationId xmlns:a16="http://schemas.microsoft.com/office/drawing/2014/main" id="{9A59E869-F126-4C5C-8BE4-E31C24420ECF}"/>
              </a:ext>
            </a:extLst>
          </p:cNvPr>
          <p:cNvSpPr/>
          <p:nvPr/>
        </p:nvSpPr>
        <p:spPr>
          <a:xfrm>
            <a:off x="1138834" y="3718401"/>
            <a:ext cx="666427" cy="402472"/>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60+ references</a:t>
            </a:r>
          </a:p>
        </p:txBody>
      </p:sp>
      <p:sp>
        <p:nvSpPr>
          <p:cNvPr id="73" name="Round Diagonal Corner Rectangle 28">
            <a:extLst>
              <a:ext uri="{FF2B5EF4-FFF2-40B4-BE49-F238E27FC236}">
                <a16:creationId xmlns:a16="http://schemas.microsoft.com/office/drawing/2014/main" id="{AE39FC32-0D79-4DDE-AA42-DACE6AEA1F78}"/>
              </a:ext>
            </a:extLst>
          </p:cNvPr>
          <p:cNvSpPr/>
          <p:nvPr/>
        </p:nvSpPr>
        <p:spPr>
          <a:xfrm>
            <a:off x="3044010" y="4152616"/>
            <a:ext cx="666427" cy="402472"/>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25+ references</a:t>
            </a:r>
          </a:p>
        </p:txBody>
      </p:sp>
      <p:sp>
        <p:nvSpPr>
          <p:cNvPr id="74" name="Round Diagonal Corner Rectangle 28">
            <a:extLst>
              <a:ext uri="{FF2B5EF4-FFF2-40B4-BE49-F238E27FC236}">
                <a16:creationId xmlns:a16="http://schemas.microsoft.com/office/drawing/2014/main" id="{84AF10C7-5BAD-4781-B9D0-8EF13ECF63A1}"/>
              </a:ext>
            </a:extLst>
          </p:cNvPr>
          <p:cNvSpPr/>
          <p:nvPr/>
        </p:nvSpPr>
        <p:spPr>
          <a:xfrm>
            <a:off x="7427446" y="2240249"/>
            <a:ext cx="666427" cy="420095"/>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20+ references</a:t>
            </a:r>
          </a:p>
        </p:txBody>
      </p:sp>
      <p:graphicFrame>
        <p:nvGraphicFramePr>
          <p:cNvPr id="75" name="Table 74">
            <a:extLst>
              <a:ext uri="{FF2B5EF4-FFF2-40B4-BE49-F238E27FC236}">
                <a16:creationId xmlns:a16="http://schemas.microsoft.com/office/drawing/2014/main" id="{61B2EC1E-DE9F-4E29-8CD4-FE04B2B3EAF7}"/>
              </a:ext>
            </a:extLst>
          </p:cNvPr>
          <p:cNvGraphicFramePr>
            <a:graphicFrameLocks noGrp="1"/>
          </p:cNvGraphicFramePr>
          <p:nvPr/>
        </p:nvGraphicFramePr>
        <p:xfrm>
          <a:off x="610407" y="3110712"/>
          <a:ext cx="1833487" cy="653323"/>
        </p:xfrm>
        <a:graphic>
          <a:graphicData uri="http://schemas.openxmlformats.org/drawingml/2006/table">
            <a:tbl>
              <a:tblPr bandRow="1">
                <a:tableStyleId>{5C22544A-7EE6-4342-B048-85BDC9FD1C3A}</a:tableStyleId>
              </a:tblPr>
              <a:tblGrid>
                <a:gridCol w="1120869">
                  <a:extLst>
                    <a:ext uri="{9D8B030D-6E8A-4147-A177-3AD203B41FA5}">
                      <a16:colId xmlns:a16="http://schemas.microsoft.com/office/drawing/2014/main" val="20000"/>
                    </a:ext>
                  </a:extLst>
                </a:gridCol>
                <a:gridCol w="712618">
                  <a:extLst>
                    <a:ext uri="{9D8B030D-6E8A-4147-A177-3AD203B41FA5}">
                      <a16:colId xmlns:a16="http://schemas.microsoft.com/office/drawing/2014/main" val="20001"/>
                    </a:ext>
                  </a:extLst>
                </a:gridCol>
              </a:tblGrid>
              <a:tr h="3180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Causticizing Optimizer</a:t>
                      </a:r>
                    </a:p>
                  </a:txBody>
                  <a:tcPr marL="35991" marR="35991" marT="45708" marB="45708">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3352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Increased </a:t>
                      </a:r>
                    </a:p>
                    <a:p>
                      <a:pPr algn="ctr"/>
                      <a:r>
                        <a:rPr lang="en-US" sz="800" dirty="0">
                          <a:solidFill>
                            <a:schemeClr val="bg1"/>
                          </a:solidFill>
                          <a:latin typeface="+mn-lt"/>
                          <a:ea typeface="Microsoft Sans Serif" panose="020B0604020202020204" pitchFamily="34" charset="0"/>
                          <a:cs typeface="Segoe UI" panose="020B0502040204020203" pitchFamily="34" charset="0"/>
                        </a:rPr>
                        <a:t>production rate</a:t>
                      </a:r>
                      <a:endParaRPr lang="en-US" sz="1200" dirty="0">
                        <a:latin typeface="+mn-lt"/>
                      </a:endParaRPr>
                    </a:p>
                  </a:txBody>
                  <a:tcPr marL="35991" marR="35991" marT="45708" marB="45708">
                    <a:lnR w="12700" cap="flat" cmpd="sng" algn="ctr">
                      <a:noFill/>
                      <a:prstDash val="solid"/>
                      <a:round/>
                      <a:headEnd type="none" w="med" len="med"/>
                      <a:tailEnd type="none" w="med" len="med"/>
                    </a:ln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5-8%</a:t>
                      </a:r>
                    </a:p>
                  </a:txBody>
                  <a:tcPr marL="35991" marR="35991" marT="45708" marB="45708">
                    <a:lnL w="12700" cap="flat" cmpd="sng" algn="ctr">
                      <a:no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graphicFrame>
        <p:nvGraphicFramePr>
          <p:cNvPr id="76" name="Table 75">
            <a:extLst>
              <a:ext uri="{FF2B5EF4-FFF2-40B4-BE49-F238E27FC236}">
                <a16:creationId xmlns:a16="http://schemas.microsoft.com/office/drawing/2014/main" id="{3F3168F9-559F-4FFB-8683-3A99C9146B46}"/>
              </a:ext>
            </a:extLst>
          </p:cNvPr>
          <p:cNvGraphicFramePr>
            <a:graphicFrameLocks noGrp="1"/>
          </p:cNvGraphicFramePr>
          <p:nvPr/>
        </p:nvGraphicFramePr>
        <p:xfrm>
          <a:off x="2523993" y="3479923"/>
          <a:ext cx="1763133" cy="699436"/>
        </p:xfrm>
        <a:graphic>
          <a:graphicData uri="http://schemas.openxmlformats.org/drawingml/2006/table">
            <a:tbl>
              <a:tblPr bandRow="1">
                <a:tableStyleId>{5C22544A-7EE6-4342-B048-85BDC9FD1C3A}</a:tableStyleId>
              </a:tblPr>
              <a:tblGrid>
                <a:gridCol w="1077859">
                  <a:extLst>
                    <a:ext uri="{9D8B030D-6E8A-4147-A177-3AD203B41FA5}">
                      <a16:colId xmlns:a16="http://schemas.microsoft.com/office/drawing/2014/main" val="20000"/>
                    </a:ext>
                  </a:extLst>
                </a:gridCol>
                <a:gridCol w="685274">
                  <a:extLst>
                    <a:ext uri="{9D8B030D-6E8A-4147-A177-3AD203B41FA5}">
                      <a16:colId xmlns:a16="http://schemas.microsoft.com/office/drawing/2014/main" val="20001"/>
                    </a:ext>
                  </a:extLst>
                </a:gridCol>
              </a:tblGrid>
              <a:tr h="340533">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Lime Kiln Optimizer</a:t>
                      </a:r>
                    </a:p>
                  </a:txBody>
                  <a:tcPr marL="35991" marR="35991" marT="45708" marB="45708">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358903">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 Decreased energy consumption</a:t>
                      </a:r>
                      <a:endParaRPr lang="en-US" sz="1200" b="1">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noFill/>
                      <a:prstDash val="solid"/>
                      <a:round/>
                      <a:headEnd type="none" w="med" len="med"/>
                      <a:tailEnd type="none" w="med" len="med"/>
                    </a:lnR>
                    <a:solidFill>
                      <a:schemeClr val="accent5"/>
                    </a:solidFill>
                  </a:tcPr>
                </a:tc>
                <a:tc>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3-7%</a:t>
                      </a:r>
                    </a:p>
                  </a:txBody>
                  <a:tcPr marL="35991" marR="35991" marT="45708" marB="45708">
                    <a:lnL w="12700" cap="flat" cmpd="sng" algn="ctr">
                      <a:no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graphicFrame>
        <p:nvGraphicFramePr>
          <p:cNvPr id="77" name="Table 76">
            <a:extLst>
              <a:ext uri="{FF2B5EF4-FFF2-40B4-BE49-F238E27FC236}">
                <a16:creationId xmlns:a16="http://schemas.microsoft.com/office/drawing/2014/main" id="{9B12C855-AFF0-4E3B-B177-767914A6997D}"/>
              </a:ext>
            </a:extLst>
          </p:cNvPr>
          <p:cNvGraphicFramePr>
            <a:graphicFrameLocks noGrp="1"/>
          </p:cNvGraphicFramePr>
          <p:nvPr/>
        </p:nvGraphicFramePr>
        <p:xfrm>
          <a:off x="6851775" y="1428045"/>
          <a:ext cx="1817771" cy="858678"/>
        </p:xfrm>
        <a:graphic>
          <a:graphicData uri="http://schemas.openxmlformats.org/drawingml/2006/table">
            <a:tbl>
              <a:tblPr bandRow="1">
                <a:tableStyleId>{5C22544A-7EE6-4342-B048-85BDC9FD1C3A}</a:tableStyleId>
              </a:tblPr>
              <a:tblGrid>
                <a:gridCol w="877561">
                  <a:extLst>
                    <a:ext uri="{9D8B030D-6E8A-4147-A177-3AD203B41FA5}">
                      <a16:colId xmlns:a16="http://schemas.microsoft.com/office/drawing/2014/main" val="20000"/>
                    </a:ext>
                  </a:extLst>
                </a:gridCol>
                <a:gridCol w="940210">
                  <a:extLst>
                    <a:ext uri="{9D8B030D-6E8A-4147-A177-3AD203B41FA5}">
                      <a16:colId xmlns:a16="http://schemas.microsoft.com/office/drawing/2014/main" val="20001"/>
                    </a:ext>
                  </a:extLst>
                </a:gridCol>
              </a:tblGrid>
              <a:tr h="379992">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Evaporation Optimizer</a:t>
                      </a:r>
                    </a:p>
                  </a:txBody>
                  <a:tcPr marL="35991" marR="35991" marT="45708" marB="45708">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478686">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Increased burning liquor</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5"/>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Dry solids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1-3%</a:t>
                      </a:r>
                    </a:p>
                  </a:txBody>
                  <a:tcPr marL="0" marR="0" marT="45708" marB="45708">
                    <a:lnL w="12700" cap="flat" cmpd="sng" algn="ctr">
                      <a:solidFill>
                        <a:schemeClr val="bg1"/>
                      </a:solid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sp>
        <p:nvSpPr>
          <p:cNvPr id="79" name="Round Diagonal Corner Rectangle 28">
            <a:extLst>
              <a:ext uri="{FF2B5EF4-FFF2-40B4-BE49-F238E27FC236}">
                <a16:creationId xmlns:a16="http://schemas.microsoft.com/office/drawing/2014/main" id="{834575B2-C263-4376-AC31-80BE0A6D076B}"/>
              </a:ext>
            </a:extLst>
          </p:cNvPr>
          <p:cNvSpPr/>
          <p:nvPr/>
        </p:nvSpPr>
        <p:spPr>
          <a:xfrm>
            <a:off x="1129529" y="2547127"/>
            <a:ext cx="749871" cy="482934"/>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50+ references</a:t>
            </a:r>
          </a:p>
        </p:txBody>
      </p:sp>
      <p:graphicFrame>
        <p:nvGraphicFramePr>
          <p:cNvPr id="80" name="Table 79">
            <a:extLst>
              <a:ext uri="{FF2B5EF4-FFF2-40B4-BE49-F238E27FC236}">
                <a16:creationId xmlns:a16="http://schemas.microsoft.com/office/drawing/2014/main" id="{BF7149B0-A20E-4DC3-B215-32982F1DE4BA}"/>
              </a:ext>
            </a:extLst>
          </p:cNvPr>
          <p:cNvGraphicFramePr>
            <a:graphicFrameLocks noGrp="1"/>
          </p:cNvGraphicFramePr>
          <p:nvPr/>
        </p:nvGraphicFramePr>
        <p:xfrm>
          <a:off x="609331" y="1640247"/>
          <a:ext cx="1834563" cy="975312"/>
        </p:xfrm>
        <a:graphic>
          <a:graphicData uri="http://schemas.openxmlformats.org/drawingml/2006/table">
            <a:tbl>
              <a:tblPr bandRow="1">
                <a:tableStyleId>{5C22544A-7EE6-4342-B048-85BDC9FD1C3A}</a:tableStyleId>
              </a:tblPr>
              <a:tblGrid>
                <a:gridCol w="903924">
                  <a:extLst>
                    <a:ext uri="{9D8B030D-6E8A-4147-A177-3AD203B41FA5}">
                      <a16:colId xmlns:a16="http://schemas.microsoft.com/office/drawing/2014/main" val="20000"/>
                    </a:ext>
                  </a:extLst>
                </a:gridCol>
                <a:gridCol w="930639">
                  <a:extLst>
                    <a:ext uri="{9D8B030D-6E8A-4147-A177-3AD203B41FA5}">
                      <a16:colId xmlns:a16="http://schemas.microsoft.com/office/drawing/2014/main" val="20001"/>
                    </a:ext>
                  </a:extLst>
                </a:gridCol>
              </a:tblGrid>
              <a:tr h="452130">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Recovery Boiler + ESP Power Optimizer</a:t>
                      </a:r>
                    </a:p>
                  </a:txBody>
                  <a:tcPr marL="35991" marR="35991" marT="45708" marB="45708">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512417">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Increased production rate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1-3%</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5"/>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Increase electricity production</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1-4%</a:t>
                      </a:r>
                    </a:p>
                  </a:txBody>
                  <a:tcPr marL="0" marR="0" marT="45708" marB="45708">
                    <a:lnL w="12700" cap="flat" cmpd="sng" algn="ctr">
                      <a:solidFill>
                        <a:schemeClr val="bg1"/>
                      </a:solid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sp>
        <p:nvSpPr>
          <p:cNvPr id="81" name="Round Diagonal Corner Rectangle 28">
            <a:extLst>
              <a:ext uri="{FF2B5EF4-FFF2-40B4-BE49-F238E27FC236}">
                <a16:creationId xmlns:a16="http://schemas.microsoft.com/office/drawing/2014/main" id="{ECC5C6F6-AF23-4466-B566-0A621C9C2C0C}"/>
              </a:ext>
            </a:extLst>
          </p:cNvPr>
          <p:cNvSpPr/>
          <p:nvPr/>
        </p:nvSpPr>
        <p:spPr>
          <a:xfrm>
            <a:off x="3192776" y="2453725"/>
            <a:ext cx="709599" cy="402568"/>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30+ references</a:t>
            </a:r>
          </a:p>
        </p:txBody>
      </p:sp>
      <p:graphicFrame>
        <p:nvGraphicFramePr>
          <p:cNvPr id="82" name="Table 81">
            <a:extLst>
              <a:ext uri="{FF2B5EF4-FFF2-40B4-BE49-F238E27FC236}">
                <a16:creationId xmlns:a16="http://schemas.microsoft.com/office/drawing/2014/main" id="{DFED973C-F8B8-40E5-B5C4-E3FBFB9A17BF}"/>
              </a:ext>
            </a:extLst>
          </p:cNvPr>
          <p:cNvGraphicFramePr>
            <a:graphicFrameLocks noGrp="1"/>
          </p:cNvGraphicFramePr>
          <p:nvPr/>
        </p:nvGraphicFramePr>
        <p:xfrm>
          <a:off x="4613208" y="1341631"/>
          <a:ext cx="2061219" cy="858678"/>
        </p:xfrm>
        <a:graphic>
          <a:graphicData uri="http://schemas.openxmlformats.org/drawingml/2006/table">
            <a:tbl>
              <a:tblPr bandRow="1">
                <a:tableStyleId>{5C22544A-7EE6-4342-B048-85BDC9FD1C3A}</a:tableStyleId>
              </a:tblPr>
              <a:tblGrid>
                <a:gridCol w="901461">
                  <a:extLst>
                    <a:ext uri="{9D8B030D-6E8A-4147-A177-3AD203B41FA5}">
                      <a16:colId xmlns:a16="http://schemas.microsoft.com/office/drawing/2014/main" val="20000"/>
                    </a:ext>
                  </a:extLst>
                </a:gridCol>
                <a:gridCol w="1159758">
                  <a:extLst>
                    <a:ext uri="{9D8B030D-6E8A-4147-A177-3AD203B41FA5}">
                      <a16:colId xmlns:a16="http://schemas.microsoft.com/office/drawing/2014/main" val="20001"/>
                    </a:ext>
                  </a:extLst>
                </a:gridCol>
              </a:tblGrid>
              <a:tr h="326779">
                <a:tc gridSpan="2">
                  <a:txBody>
                    <a:bodyPr/>
                    <a:lstStyle/>
                    <a:p>
                      <a:pPr algn="ctr"/>
                      <a:r>
                        <a:rPr lang="en-US" sz="1200" b="1" kern="1200" dirty="0">
                          <a:solidFill>
                            <a:schemeClr val="bg1"/>
                          </a:solidFill>
                          <a:latin typeface="+mn-lt"/>
                          <a:ea typeface="Microsoft Sans Serif" panose="020B0604020202020204" pitchFamily="34" charset="0"/>
                          <a:cs typeface="Segoe UI" panose="020B0502040204020203" pitchFamily="34" charset="0"/>
                        </a:rPr>
                        <a:t>Steam Network Manager</a:t>
                      </a:r>
                    </a:p>
                  </a:txBody>
                  <a:tcPr marL="35991" marR="35991" marT="45708" marB="45708">
                    <a:solidFill>
                      <a:srgbClr val="008ABA"/>
                    </a:solidFill>
                  </a:tcPr>
                </a:tc>
                <a:tc hMerge="1">
                  <a:txBody>
                    <a:bodyPr/>
                    <a:lstStyle/>
                    <a:p>
                      <a:endParaRPr lang="en-US"/>
                    </a:p>
                  </a:txBody>
                  <a:tcPr/>
                </a:tc>
                <a:extLst>
                  <a:ext uri="{0D108BD9-81ED-4DB2-BD59-A6C34878D82A}">
                    <a16:rowId xmlns:a16="http://schemas.microsoft.com/office/drawing/2014/main" val="10000"/>
                  </a:ext>
                </a:extLst>
              </a:tr>
              <a:tr h="531899">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 Ventilated steam production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95%</a:t>
                      </a:r>
                    </a:p>
                  </a:txBody>
                  <a:tcPr marL="0" marR="0" marT="45708" marB="45708">
                    <a:lnR w="12700" cap="flat" cmpd="sng" algn="ctr">
                      <a:solidFill>
                        <a:schemeClr val="bg1"/>
                      </a:solidFill>
                      <a:prstDash val="solid"/>
                      <a:round/>
                      <a:headEnd type="none" w="med" len="med"/>
                      <a:tailEnd type="none" w="med" len="med"/>
                    </a:lnR>
                    <a:solidFill>
                      <a:srgbClr val="008ABA"/>
                    </a:solidFill>
                  </a:tcPr>
                </a:tc>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HP Header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variability reduction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latin typeface="+mn-lt"/>
                          <a:ea typeface="Microsoft Sans Serif" panose="020B0604020202020204" pitchFamily="34" charset="0"/>
                          <a:cs typeface="Segoe UI" panose="020B0502040204020203" pitchFamily="34" charset="0"/>
                        </a:rPr>
                        <a:t> </a:t>
                      </a:r>
                      <a:r>
                        <a:rPr lang="en-US" sz="1200" b="1" kern="1200" dirty="0">
                          <a:solidFill>
                            <a:schemeClr val="bg1"/>
                          </a:solidFill>
                          <a:latin typeface="+mn-lt"/>
                          <a:ea typeface="Microsoft Sans Serif" panose="020B0604020202020204" pitchFamily="34" charset="0"/>
                          <a:cs typeface="Segoe UI" panose="020B0502040204020203" pitchFamily="34" charset="0"/>
                        </a:rPr>
                        <a:t>50%</a:t>
                      </a:r>
                    </a:p>
                  </a:txBody>
                  <a:tcPr marL="0" marR="0" marT="45708" marB="45708">
                    <a:lnL w="12700" cap="flat" cmpd="sng" algn="ctr">
                      <a:solidFill>
                        <a:schemeClr val="bg1"/>
                      </a:solidFill>
                      <a:prstDash val="solid"/>
                      <a:round/>
                      <a:headEnd type="none" w="med" len="med"/>
                      <a:tailEnd type="none" w="med" len="med"/>
                    </a:lnL>
                    <a:solidFill>
                      <a:srgbClr val="008ABA"/>
                    </a:solidFill>
                  </a:tcPr>
                </a:tc>
                <a:extLst>
                  <a:ext uri="{0D108BD9-81ED-4DB2-BD59-A6C34878D82A}">
                    <a16:rowId xmlns:a16="http://schemas.microsoft.com/office/drawing/2014/main" val="10001"/>
                  </a:ext>
                </a:extLst>
              </a:tr>
            </a:tbl>
          </a:graphicData>
        </a:graphic>
      </p:graphicFrame>
      <p:graphicFrame>
        <p:nvGraphicFramePr>
          <p:cNvPr id="83" name="Table 82">
            <a:extLst>
              <a:ext uri="{FF2B5EF4-FFF2-40B4-BE49-F238E27FC236}">
                <a16:creationId xmlns:a16="http://schemas.microsoft.com/office/drawing/2014/main" id="{52649DCF-A5AC-4592-952C-F5AD550C6B2A}"/>
              </a:ext>
            </a:extLst>
          </p:cNvPr>
          <p:cNvGraphicFramePr>
            <a:graphicFrameLocks noGrp="1"/>
          </p:cNvGraphicFramePr>
          <p:nvPr/>
        </p:nvGraphicFramePr>
        <p:xfrm>
          <a:off x="2624067" y="1510757"/>
          <a:ext cx="1817771" cy="975312"/>
        </p:xfrm>
        <a:graphic>
          <a:graphicData uri="http://schemas.openxmlformats.org/drawingml/2006/table">
            <a:tbl>
              <a:tblPr bandRow="1">
                <a:effectLst/>
                <a:tableStyleId>{5C22544A-7EE6-4342-B048-85BDC9FD1C3A}</a:tableStyleId>
              </a:tblPr>
              <a:tblGrid>
                <a:gridCol w="895650">
                  <a:extLst>
                    <a:ext uri="{9D8B030D-6E8A-4147-A177-3AD203B41FA5}">
                      <a16:colId xmlns:a16="http://schemas.microsoft.com/office/drawing/2014/main" val="20000"/>
                    </a:ext>
                  </a:extLst>
                </a:gridCol>
                <a:gridCol w="922121">
                  <a:extLst>
                    <a:ext uri="{9D8B030D-6E8A-4147-A177-3AD203B41FA5}">
                      <a16:colId xmlns:a16="http://schemas.microsoft.com/office/drawing/2014/main" val="20001"/>
                    </a:ext>
                  </a:extLst>
                </a:gridCol>
              </a:tblGrid>
              <a:tr h="4521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Power Boiler Combustion Manager</a:t>
                      </a:r>
                    </a:p>
                  </a:txBody>
                  <a:tcPr marL="35991" marR="35991" marT="45708" marB="45708">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512417">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 Fuel cost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decrease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 2-10%</a:t>
                      </a:r>
                    </a:p>
                  </a:txBody>
                  <a:tcPr marL="0" marR="0" marT="45708" marB="45708">
                    <a:lnR w="12700" cap="flat" cmpd="sng" algn="ctr">
                      <a:solidFill>
                        <a:schemeClr val="bg1"/>
                      </a:solidFill>
                      <a:prstDash val="solid"/>
                      <a:round/>
                      <a:headEnd type="none" w="med" len="med"/>
                      <a:tailEnd type="none" w="med" len="med"/>
                    </a:lnR>
                    <a:solidFill>
                      <a:schemeClr val="accent5"/>
                    </a:solidFill>
                  </a:tcPr>
                </a:tc>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Boiler</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efficiency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increase</a:t>
                      </a:r>
                    </a:p>
                  </a:txBody>
                  <a:tcPr marL="0" marR="0" marT="45708" marB="45708">
                    <a:lnL w="12700" cap="flat" cmpd="sng" algn="ctr">
                      <a:solidFill>
                        <a:schemeClr val="bg1"/>
                      </a:solid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sp>
        <p:nvSpPr>
          <p:cNvPr id="84" name="Round Diagonal Corner Rectangle 28">
            <a:extLst>
              <a:ext uri="{FF2B5EF4-FFF2-40B4-BE49-F238E27FC236}">
                <a16:creationId xmlns:a16="http://schemas.microsoft.com/office/drawing/2014/main" id="{1686DB1A-4E9D-4066-B732-E8AC9A9447DA}"/>
              </a:ext>
            </a:extLst>
          </p:cNvPr>
          <p:cNvSpPr/>
          <p:nvPr/>
        </p:nvSpPr>
        <p:spPr>
          <a:xfrm>
            <a:off x="9452212" y="2419542"/>
            <a:ext cx="989272" cy="455651"/>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1000+ references</a:t>
            </a:r>
          </a:p>
        </p:txBody>
      </p:sp>
      <p:sp>
        <p:nvSpPr>
          <p:cNvPr id="85" name="Round Diagonal Corner Rectangle 28">
            <a:extLst>
              <a:ext uri="{FF2B5EF4-FFF2-40B4-BE49-F238E27FC236}">
                <a16:creationId xmlns:a16="http://schemas.microsoft.com/office/drawing/2014/main" id="{49B1C57F-D713-498C-A437-F491EB303537}"/>
              </a:ext>
            </a:extLst>
          </p:cNvPr>
          <p:cNvSpPr/>
          <p:nvPr/>
        </p:nvSpPr>
        <p:spPr>
          <a:xfrm>
            <a:off x="10221940" y="3921231"/>
            <a:ext cx="709599" cy="361518"/>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prstClr val="white"/>
                </a:solidFill>
                <a:ea typeface="Microsoft Sans Serif" panose="020B0604020202020204" pitchFamily="34" charset="0"/>
                <a:cs typeface="Segoe UI" panose="020B0502040204020203" pitchFamily="34" charset="0"/>
              </a:rPr>
              <a:t>15</a:t>
            </a: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 references</a:t>
            </a:r>
          </a:p>
        </p:txBody>
      </p:sp>
      <p:graphicFrame>
        <p:nvGraphicFramePr>
          <p:cNvPr id="86" name="Table 85">
            <a:extLst>
              <a:ext uri="{FF2B5EF4-FFF2-40B4-BE49-F238E27FC236}">
                <a16:creationId xmlns:a16="http://schemas.microsoft.com/office/drawing/2014/main" id="{8A89F0D9-EAC3-4726-BA2D-F8FFD44776A9}"/>
              </a:ext>
            </a:extLst>
          </p:cNvPr>
          <p:cNvGraphicFramePr>
            <a:graphicFrameLocks noGrp="1"/>
          </p:cNvGraphicFramePr>
          <p:nvPr/>
        </p:nvGraphicFramePr>
        <p:xfrm>
          <a:off x="9627540" y="2955244"/>
          <a:ext cx="1958906" cy="975312"/>
        </p:xfrm>
        <a:graphic>
          <a:graphicData uri="http://schemas.openxmlformats.org/drawingml/2006/table">
            <a:tbl>
              <a:tblPr bandRow="1">
                <a:tableStyleId>{5C22544A-7EE6-4342-B048-85BDC9FD1C3A}</a:tableStyleId>
              </a:tblPr>
              <a:tblGrid>
                <a:gridCol w="977741">
                  <a:extLst>
                    <a:ext uri="{9D8B030D-6E8A-4147-A177-3AD203B41FA5}">
                      <a16:colId xmlns:a16="http://schemas.microsoft.com/office/drawing/2014/main" val="20000"/>
                    </a:ext>
                  </a:extLst>
                </a:gridCol>
                <a:gridCol w="981165">
                  <a:extLst>
                    <a:ext uri="{9D8B030D-6E8A-4147-A177-3AD203B41FA5}">
                      <a16:colId xmlns:a16="http://schemas.microsoft.com/office/drawing/2014/main" val="20001"/>
                    </a:ext>
                  </a:extLst>
                </a:gridCol>
              </a:tblGrid>
              <a:tr h="429973">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Pulp to Paper </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Optimizer</a:t>
                      </a:r>
                    </a:p>
                  </a:txBody>
                  <a:tcPr marL="35991" marR="35991" marT="45708" marB="45708">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510278">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Strength variability reduction  up to </a:t>
                      </a:r>
                      <a:r>
                        <a:rPr lang="en-US" sz="1200" b="1">
                          <a:solidFill>
                            <a:schemeClr val="bg1"/>
                          </a:solidFill>
                          <a:latin typeface="+mn-lt"/>
                          <a:ea typeface="Microsoft Sans Serif" panose="020B0604020202020204" pitchFamily="34" charset="0"/>
                          <a:cs typeface="Segoe UI" panose="020B0502040204020203" pitchFamily="34" charset="0"/>
                        </a:rPr>
                        <a:t>35%</a:t>
                      </a:r>
                    </a:p>
                  </a:txBody>
                  <a:tcPr marL="0" marR="0" marT="45708" marB="45708">
                    <a:lnR w="12700" cap="flat" cmpd="sng" algn="ctr">
                      <a:solidFill>
                        <a:schemeClr val="bg1"/>
                      </a:solidFill>
                      <a:prstDash val="solid"/>
                      <a:round/>
                      <a:headEnd type="none" w="med" len="med"/>
                      <a:tailEnd type="none" w="med" len="med"/>
                    </a:ln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ea typeface="Microsoft Sans Serif" panose="020B0604020202020204" pitchFamily="34" charset="0"/>
                          <a:cs typeface="Segoe UI" panose="020B0502040204020203" pitchFamily="34" charset="0"/>
                        </a:rPr>
                        <a:t>Refiner specific energy savings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8%</a:t>
                      </a:r>
                      <a:endParaRPr lang="en-US" sz="2800" b="1"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001"/>
                  </a:ext>
                </a:extLst>
              </a:tr>
            </a:tbl>
          </a:graphicData>
        </a:graphic>
      </p:graphicFrame>
      <p:graphicFrame>
        <p:nvGraphicFramePr>
          <p:cNvPr id="88" name="Table 87">
            <a:extLst>
              <a:ext uri="{FF2B5EF4-FFF2-40B4-BE49-F238E27FC236}">
                <a16:creationId xmlns:a16="http://schemas.microsoft.com/office/drawing/2014/main" id="{61FC8258-820E-4F40-8634-D8097CD6BADF}"/>
              </a:ext>
            </a:extLst>
          </p:cNvPr>
          <p:cNvGraphicFramePr>
            <a:graphicFrameLocks noGrp="1"/>
          </p:cNvGraphicFramePr>
          <p:nvPr/>
        </p:nvGraphicFramePr>
        <p:xfrm>
          <a:off x="8886957" y="1614724"/>
          <a:ext cx="2128214" cy="871345"/>
        </p:xfrm>
        <a:graphic>
          <a:graphicData uri="http://schemas.openxmlformats.org/drawingml/2006/table">
            <a:tbl>
              <a:tblPr bandRow="1">
                <a:tableStyleId>{5C22544A-7EE6-4342-B048-85BDC9FD1C3A}</a:tableStyleId>
              </a:tblPr>
              <a:tblGrid>
                <a:gridCol w="1045708">
                  <a:extLst>
                    <a:ext uri="{9D8B030D-6E8A-4147-A177-3AD203B41FA5}">
                      <a16:colId xmlns:a16="http://schemas.microsoft.com/office/drawing/2014/main" val="20000"/>
                    </a:ext>
                  </a:extLst>
                </a:gridCol>
                <a:gridCol w="1082506">
                  <a:extLst>
                    <a:ext uri="{9D8B030D-6E8A-4147-A177-3AD203B41FA5}">
                      <a16:colId xmlns:a16="http://schemas.microsoft.com/office/drawing/2014/main" val="20001"/>
                    </a:ext>
                  </a:extLst>
                </a:gridCol>
              </a:tblGrid>
              <a:tr h="353209">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IQ MD Optimizer (QCS)</a:t>
                      </a:r>
                    </a:p>
                  </a:txBody>
                  <a:tcPr marL="35991" marR="35991" marT="45708" marB="45708">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510530">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Production increase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n-lt"/>
                          <a:ea typeface="Microsoft Sans Serif" panose="020B0604020202020204" pitchFamily="34" charset="0"/>
                          <a:cs typeface="Segoe UI" panose="020B0502040204020203" pitchFamily="34" charset="0"/>
                        </a:rPr>
                        <a:t>10%</a:t>
                      </a:r>
                    </a:p>
                  </a:txBody>
                  <a:tcPr marL="0" marR="0" marT="45708" marB="45708">
                    <a:lnR w="12700" cap="flat" cmpd="sng" algn="ctr">
                      <a:solidFill>
                        <a:schemeClr val="bg1"/>
                      </a:solidFill>
                      <a:prstDash val="solid"/>
                      <a:round/>
                      <a:headEnd type="none" w="med" len="med"/>
                      <a:tailEnd type="none" w="med" len="med"/>
                    </a:ln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ea typeface="Microsoft Sans Serif" panose="020B0604020202020204" pitchFamily="34" charset="0"/>
                          <a:cs typeface="Segoe UI" panose="020B0502040204020203" pitchFamily="34" charset="0"/>
                        </a:rPr>
                        <a:t>Less rejects in auto grade change</a:t>
                      </a:r>
                      <a:r>
                        <a:rPr lang="en-US" sz="800" baseline="0" dirty="0">
                          <a:solidFill>
                            <a:schemeClr val="bg1"/>
                          </a:solidFill>
                          <a:latin typeface="+mn-lt"/>
                          <a:ea typeface="Microsoft Sans Serif" panose="020B0604020202020204" pitchFamily="34" charset="0"/>
                          <a:cs typeface="Segoe UI" panose="020B0502040204020203" pitchFamily="34" charset="0"/>
                        </a:rPr>
                        <a:t> up to</a:t>
                      </a:r>
                      <a:endParaRPr lang="en-US" sz="800" b="1" dirty="0">
                        <a:solidFill>
                          <a:schemeClr val="bg1"/>
                        </a:solidFill>
                        <a:latin typeface="+mn-lt"/>
                        <a:ea typeface="Microsoft Sans Serif" panose="020B0604020202020204" pitchFamily="34" charset="0"/>
                        <a:cs typeface="Segoe UI" panose="020B0502040204020203" pitchFamily="34" charset="0"/>
                      </a:endParaRPr>
                    </a:p>
                    <a:p>
                      <a:pPr algn="ctr"/>
                      <a:r>
                        <a:rPr lang="en-US" sz="1200" b="1" dirty="0">
                          <a:solidFill>
                            <a:schemeClr val="bg1"/>
                          </a:solidFill>
                          <a:latin typeface="+mn-lt"/>
                          <a:ea typeface="Microsoft Sans Serif" panose="020B0604020202020204" pitchFamily="34" charset="0"/>
                          <a:cs typeface="Segoe UI" panose="020B0502040204020203" pitchFamily="34" charset="0"/>
                        </a:rPr>
                        <a:t> 40%</a:t>
                      </a:r>
                    </a:p>
                  </a:txBody>
                  <a:tcPr marL="0" marR="0" marT="45708" marB="45708">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001"/>
                  </a:ext>
                </a:extLst>
              </a:tr>
            </a:tbl>
          </a:graphicData>
        </a:graphic>
      </p:graphicFrame>
      <p:sp>
        <p:nvSpPr>
          <p:cNvPr id="89" name="Round Diagonal Corner Rectangle 28">
            <a:extLst>
              <a:ext uri="{FF2B5EF4-FFF2-40B4-BE49-F238E27FC236}">
                <a16:creationId xmlns:a16="http://schemas.microsoft.com/office/drawing/2014/main" id="{B5527E96-4F1B-4D8C-A917-0C765186D54A}"/>
              </a:ext>
            </a:extLst>
          </p:cNvPr>
          <p:cNvSpPr/>
          <p:nvPr/>
        </p:nvSpPr>
        <p:spPr>
          <a:xfrm>
            <a:off x="1133755" y="5062724"/>
            <a:ext cx="666427" cy="406964"/>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5+ references</a:t>
            </a:r>
          </a:p>
        </p:txBody>
      </p:sp>
      <p:graphicFrame>
        <p:nvGraphicFramePr>
          <p:cNvPr id="90" name="Table 89">
            <a:extLst>
              <a:ext uri="{FF2B5EF4-FFF2-40B4-BE49-F238E27FC236}">
                <a16:creationId xmlns:a16="http://schemas.microsoft.com/office/drawing/2014/main" id="{9205C2E8-81B5-4C3A-9E05-5381582E75B3}"/>
              </a:ext>
            </a:extLst>
          </p:cNvPr>
          <p:cNvGraphicFramePr>
            <a:graphicFrameLocks noGrp="1"/>
          </p:cNvGraphicFramePr>
          <p:nvPr/>
        </p:nvGraphicFramePr>
        <p:xfrm>
          <a:off x="609331" y="4448044"/>
          <a:ext cx="1763133" cy="653292"/>
        </p:xfrm>
        <a:graphic>
          <a:graphicData uri="http://schemas.openxmlformats.org/drawingml/2006/table">
            <a:tbl>
              <a:tblPr bandRow="1">
                <a:tableStyleId>{5C22544A-7EE6-4342-B048-85BDC9FD1C3A}</a:tableStyleId>
              </a:tblPr>
              <a:tblGrid>
                <a:gridCol w="1077859">
                  <a:extLst>
                    <a:ext uri="{9D8B030D-6E8A-4147-A177-3AD203B41FA5}">
                      <a16:colId xmlns:a16="http://schemas.microsoft.com/office/drawing/2014/main" val="20000"/>
                    </a:ext>
                  </a:extLst>
                </a:gridCol>
                <a:gridCol w="685274">
                  <a:extLst>
                    <a:ext uri="{9D8B030D-6E8A-4147-A177-3AD203B41FA5}">
                      <a16:colId xmlns:a16="http://schemas.microsoft.com/office/drawing/2014/main" val="20001"/>
                    </a:ext>
                  </a:extLst>
                </a:gridCol>
              </a:tblGrid>
              <a:tr h="3180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Debarking Optimizer</a:t>
                      </a:r>
                    </a:p>
                  </a:txBody>
                  <a:tcPr marL="35991" marR="35991" marT="45708" marB="45708">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35193">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 Wood loss</a:t>
                      </a:r>
                    </a:p>
                    <a:p>
                      <a:pPr algn="ctr"/>
                      <a:r>
                        <a:rPr lang="en-US" sz="800">
                          <a:solidFill>
                            <a:schemeClr val="bg1"/>
                          </a:solidFill>
                          <a:latin typeface="+mn-lt"/>
                          <a:ea typeface="Microsoft Sans Serif" panose="020B0604020202020204" pitchFamily="34" charset="0"/>
                          <a:cs typeface="Segoe UI" panose="020B0502040204020203" pitchFamily="34" charset="0"/>
                        </a:rPr>
                        <a:t>reduction</a:t>
                      </a:r>
                      <a:endParaRPr lang="en-US" sz="1200" b="1">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noFill/>
                      <a:prstDash val="solid"/>
                      <a:round/>
                      <a:headEnd type="none" w="med" len="med"/>
                      <a:tailEnd type="none" w="med" len="med"/>
                    </a:lnR>
                    <a:solidFill>
                      <a:schemeClr val="accent1"/>
                    </a:solidFill>
                  </a:tcPr>
                </a:tc>
                <a:tc>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0.5-2%</a:t>
                      </a:r>
                    </a:p>
                  </a:txBody>
                  <a:tcPr marL="35991" marR="35991" marT="45708" marB="45708">
                    <a:lnL w="12700" cap="flat" cmpd="sng" algn="ctr">
                      <a:no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bl>
          </a:graphicData>
        </a:graphic>
      </p:graphicFrame>
      <p:sp>
        <p:nvSpPr>
          <p:cNvPr id="91" name="Round Diagonal Corner Rectangle 28">
            <a:extLst>
              <a:ext uri="{FF2B5EF4-FFF2-40B4-BE49-F238E27FC236}">
                <a16:creationId xmlns:a16="http://schemas.microsoft.com/office/drawing/2014/main" id="{B5F9E678-54BE-41F6-8C12-F90CCF57FCF8}"/>
              </a:ext>
            </a:extLst>
          </p:cNvPr>
          <p:cNvSpPr/>
          <p:nvPr/>
        </p:nvSpPr>
        <p:spPr>
          <a:xfrm>
            <a:off x="4824798" y="5774873"/>
            <a:ext cx="666427" cy="406964"/>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ea typeface="Microsoft Sans Serif" panose="020B0604020202020204" pitchFamily="34" charset="0"/>
                <a:cs typeface="Segoe UI" panose="020B0502040204020203" pitchFamily="34" charset="0"/>
              </a:rPr>
              <a:t>5</a:t>
            </a: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0+ references</a:t>
            </a:r>
          </a:p>
        </p:txBody>
      </p:sp>
      <p:sp>
        <p:nvSpPr>
          <p:cNvPr id="92" name="Round Diagonal Corner Rectangle 28">
            <a:extLst>
              <a:ext uri="{FF2B5EF4-FFF2-40B4-BE49-F238E27FC236}">
                <a16:creationId xmlns:a16="http://schemas.microsoft.com/office/drawing/2014/main" id="{0926BAC6-D186-4A0C-9749-558BBDBDE8F6}"/>
              </a:ext>
            </a:extLst>
          </p:cNvPr>
          <p:cNvSpPr/>
          <p:nvPr/>
        </p:nvSpPr>
        <p:spPr>
          <a:xfrm>
            <a:off x="8545883" y="4813967"/>
            <a:ext cx="666427" cy="444827"/>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80+ references</a:t>
            </a:r>
          </a:p>
        </p:txBody>
      </p:sp>
      <p:sp>
        <p:nvSpPr>
          <p:cNvPr id="93" name="Round Diagonal Corner Rectangle 28">
            <a:extLst>
              <a:ext uri="{FF2B5EF4-FFF2-40B4-BE49-F238E27FC236}">
                <a16:creationId xmlns:a16="http://schemas.microsoft.com/office/drawing/2014/main" id="{037A23BA-A1F6-47D8-94E9-4DF19BBA47FB}"/>
              </a:ext>
            </a:extLst>
          </p:cNvPr>
          <p:cNvSpPr/>
          <p:nvPr/>
        </p:nvSpPr>
        <p:spPr>
          <a:xfrm>
            <a:off x="6687945" y="5292537"/>
            <a:ext cx="666427" cy="406964"/>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15+ references</a:t>
            </a:r>
          </a:p>
        </p:txBody>
      </p:sp>
      <p:graphicFrame>
        <p:nvGraphicFramePr>
          <p:cNvPr id="94" name="Table 93">
            <a:extLst>
              <a:ext uri="{FF2B5EF4-FFF2-40B4-BE49-F238E27FC236}">
                <a16:creationId xmlns:a16="http://schemas.microsoft.com/office/drawing/2014/main" id="{7BB57F8A-1D5E-48D5-B588-24E445123427}"/>
              </a:ext>
            </a:extLst>
          </p:cNvPr>
          <p:cNvGraphicFramePr>
            <a:graphicFrameLocks noGrp="1"/>
          </p:cNvGraphicFramePr>
          <p:nvPr/>
        </p:nvGraphicFramePr>
        <p:xfrm>
          <a:off x="4310309" y="4849799"/>
          <a:ext cx="1763133" cy="97531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 Batch and Continuous Cooking Optimizer</a:t>
                      </a:r>
                    </a:p>
                  </a:txBody>
                  <a:tcPr marL="35991" marR="35991" marT="45708" marB="45708">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Kappa variation</a:t>
                      </a:r>
                    </a:p>
                    <a:p>
                      <a:pPr algn="ctr"/>
                      <a:r>
                        <a:rPr lang="en-US" sz="800" dirty="0">
                          <a:solidFill>
                            <a:schemeClr val="bg1"/>
                          </a:solidFill>
                          <a:latin typeface="+mn-lt"/>
                          <a:ea typeface="Microsoft Sans Serif" panose="020B0604020202020204" pitchFamily="34" charset="0"/>
                          <a:cs typeface="Segoe UI" panose="020B0502040204020203" pitchFamily="34" charset="0"/>
                        </a:rPr>
                        <a:t>decrease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20-60%</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Wood yield</a:t>
                      </a:r>
                    </a:p>
                    <a:p>
                      <a:pPr algn="ctr"/>
                      <a:r>
                        <a:rPr lang="en-US" sz="800" dirty="0">
                          <a:solidFill>
                            <a:schemeClr val="bg1"/>
                          </a:solidFill>
                          <a:latin typeface="+mn-lt"/>
                          <a:ea typeface="Microsoft Sans Serif" panose="020B0604020202020204" pitchFamily="34" charset="0"/>
                          <a:cs typeface="Segoe UI" panose="020B0502040204020203" pitchFamily="34" charset="0"/>
                        </a:rPr>
                        <a:t>increase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0.5-1%</a:t>
                      </a:r>
                    </a:p>
                  </a:txBody>
                  <a:tcPr marL="35991" marR="35991" marT="45708" marB="45708">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bl>
          </a:graphicData>
        </a:graphic>
      </p:graphicFrame>
      <p:graphicFrame>
        <p:nvGraphicFramePr>
          <p:cNvPr id="95" name="Table 94">
            <a:extLst>
              <a:ext uri="{FF2B5EF4-FFF2-40B4-BE49-F238E27FC236}">
                <a16:creationId xmlns:a16="http://schemas.microsoft.com/office/drawing/2014/main" id="{15285D78-1433-403E-B865-7D2A6AEFC8BC}"/>
              </a:ext>
            </a:extLst>
          </p:cNvPr>
          <p:cNvGraphicFramePr>
            <a:graphicFrameLocks noGrp="1"/>
          </p:cNvGraphicFramePr>
          <p:nvPr/>
        </p:nvGraphicFramePr>
        <p:xfrm>
          <a:off x="6160210" y="4500449"/>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Washing Optimizer</a:t>
                      </a:r>
                    </a:p>
                  </a:txBody>
                  <a:tcPr marL="35991" marR="35991" marT="45708" marB="45708">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Washing loss</a:t>
                      </a:r>
                    </a:p>
                    <a:p>
                      <a:pPr algn="ctr"/>
                      <a:r>
                        <a:rPr lang="en-US" sz="800" dirty="0">
                          <a:solidFill>
                            <a:schemeClr val="bg1"/>
                          </a:solidFill>
                          <a:latin typeface="+mn-lt"/>
                          <a:ea typeface="Microsoft Sans Serif" panose="020B0604020202020204" pitchFamily="34" charset="0"/>
                          <a:cs typeface="Segoe UI" panose="020B0502040204020203" pitchFamily="34" charset="0"/>
                        </a:rPr>
                        <a:t>decrease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3-10%</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Dry solids</a:t>
                      </a:r>
                    </a:p>
                    <a:p>
                      <a:pPr algn="ctr"/>
                      <a:r>
                        <a:rPr lang="en-US" sz="800" dirty="0">
                          <a:solidFill>
                            <a:schemeClr val="bg1"/>
                          </a:solidFill>
                          <a:latin typeface="+mn-lt"/>
                          <a:ea typeface="Microsoft Sans Serif" panose="020B0604020202020204" pitchFamily="34" charset="0"/>
                          <a:cs typeface="Segoe UI" panose="020B0502040204020203" pitchFamily="34" charset="0"/>
                        </a:rPr>
                        <a:t>content increase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0.3-1%</a:t>
                      </a:r>
                    </a:p>
                  </a:txBody>
                  <a:tcPr marL="35991" marR="35991" marT="45708" marB="45708">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bl>
          </a:graphicData>
        </a:graphic>
      </p:graphicFrame>
      <p:graphicFrame>
        <p:nvGraphicFramePr>
          <p:cNvPr id="96" name="Table 95">
            <a:extLst>
              <a:ext uri="{FF2B5EF4-FFF2-40B4-BE49-F238E27FC236}">
                <a16:creationId xmlns:a16="http://schemas.microsoft.com/office/drawing/2014/main" id="{BB50B581-1331-4F4E-AF33-5C882692E06D}"/>
              </a:ext>
            </a:extLst>
          </p:cNvPr>
          <p:cNvGraphicFramePr>
            <a:graphicFrameLocks noGrp="1"/>
          </p:cNvGraphicFramePr>
          <p:nvPr/>
        </p:nvGraphicFramePr>
        <p:xfrm>
          <a:off x="8010111" y="4022648"/>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Bleaching Optimizer</a:t>
                      </a:r>
                    </a:p>
                  </a:txBody>
                  <a:tcPr marL="35991" marR="35991" marT="45708" marB="45708">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700">
                          <a:solidFill>
                            <a:schemeClr val="bg1"/>
                          </a:solidFill>
                          <a:latin typeface="+mn-lt"/>
                          <a:ea typeface="Microsoft Sans Serif" panose="020B0604020202020204" pitchFamily="34" charset="0"/>
                          <a:cs typeface="Segoe UI" panose="020B0502040204020203" pitchFamily="34" charset="0"/>
                        </a:rPr>
                        <a:t>Brightness variation</a:t>
                      </a:r>
                    </a:p>
                    <a:p>
                      <a:pPr algn="ctr"/>
                      <a:r>
                        <a:rPr lang="en-US" sz="700">
                          <a:solidFill>
                            <a:schemeClr val="bg1"/>
                          </a:solidFill>
                          <a:latin typeface="+mn-lt"/>
                          <a:ea typeface="Microsoft Sans Serif" panose="020B0604020202020204" pitchFamily="34" charset="0"/>
                          <a:cs typeface="Segoe UI" panose="020B0502040204020203" pitchFamily="34" charset="0"/>
                        </a:rPr>
                        <a:t>decrease </a:t>
                      </a:r>
                    </a:p>
                    <a:p>
                      <a:pPr algn="ctr"/>
                      <a:r>
                        <a:rPr lang="en-US" sz="1200" b="1">
                          <a:solidFill>
                            <a:schemeClr val="bg1"/>
                          </a:solidFill>
                          <a:latin typeface="+mn-lt"/>
                          <a:ea typeface="Microsoft Sans Serif" panose="020B0604020202020204" pitchFamily="34" charset="0"/>
                          <a:cs typeface="Segoe UI" panose="020B0502040204020203" pitchFamily="34" charset="0"/>
                        </a:rPr>
                        <a:t>10-50%</a:t>
                      </a:r>
                      <a:endParaRPr lang="en-US" sz="120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Bleaching</a:t>
                      </a:r>
                    </a:p>
                    <a:p>
                      <a:pPr algn="ctr"/>
                      <a:r>
                        <a:rPr lang="en-US" sz="800" dirty="0">
                          <a:solidFill>
                            <a:schemeClr val="bg1"/>
                          </a:solidFill>
                          <a:latin typeface="+mn-lt"/>
                          <a:ea typeface="Microsoft Sans Serif" panose="020B0604020202020204" pitchFamily="34" charset="0"/>
                          <a:cs typeface="Segoe UI" panose="020B0502040204020203" pitchFamily="34" charset="0"/>
                        </a:rPr>
                        <a:t>chemicals savings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5-15%</a:t>
                      </a:r>
                      <a:endParaRPr lang="en-US" sz="8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bl>
          </a:graphicData>
        </a:graphic>
      </p:graphicFrame>
      <p:sp>
        <p:nvSpPr>
          <p:cNvPr id="9" name="Date Placeholder 8">
            <a:extLst>
              <a:ext uri="{FF2B5EF4-FFF2-40B4-BE49-F238E27FC236}">
                <a16:creationId xmlns:a16="http://schemas.microsoft.com/office/drawing/2014/main" id="{488C3F88-DDB2-BC9F-E1B7-91099149E433}"/>
              </a:ext>
            </a:extLst>
          </p:cNvPr>
          <p:cNvSpPr>
            <a:spLocks noGrp="1"/>
          </p:cNvSpPr>
          <p:nvPr>
            <p:ph type="dt" sz="half" idx="15"/>
          </p:nvPr>
        </p:nvSpPr>
        <p:spPr/>
        <p:txBody>
          <a:bodyPr/>
          <a:lstStyle/>
          <a:p>
            <a:fld id="{B31E3546-D904-4BBF-9D3F-1270BFF647FE}" type="datetime3">
              <a:rPr lang="en-US" smtClean="0"/>
              <a:t>26 November 2025</a:t>
            </a:fld>
            <a:endParaRPr lang="en-US"/>
          </a:p>
        </p:txBody>
      </p:sp>
      <p:sp>
        <p:nvSpPr>
          <p:cNvPr id="11" name="Footer Placeholder 10">
            <a:extLst>
              <a:ext uri="{FF2B5EF4-FFF2-40B4-BE49-F238E27FC236}">
                <a16:creationId xmlns:a16="http://schemas.microsoft.com/office/drawing/2014/main" id="{6B65C17D-6778-4341-66A2-3FF1A7B1ADA9}"/>
              </a:ext>
            </a:extLst>
          </p:cNvPr>
          <p:cNvSpPr>
            <a:spLocks noGrp="1"/>
          </p:cNvSpPr>
          <p:nvPr>
            <p:ph type="ftr" sz="quarter" idx="16"/>
          </p:nvPr>
        </p:nvSpPr>
        <p:spPr/>
        <p:txBody>
          <a:bodyPr/>
          <a:lstStyle/>
          <a:p>
            <a:r>
              <a:rPr lang="en-US"/>
              <a:t>© Valmet   |   Mill-Wide Optimization</a:t>
            </a:r>
          </a:p>
        </p:txBody>
      </p:sp>
      <p:sp>
        <p:nvSpPr>
          <p:cNvPr id="7" name="Round Diagonal Corner Rectangle 28">
            <a:extLst>
              <a:ext uri="{FF2B5EF4-FFF2-40B4-BE49-F238E27FC236}">
                <a16:creationId xmlns:a16="http://schemas.microsoft.com/office/drawing/2014/main" id="{9262EB88-CAD2-DCB7-3743-092D071CDE22}"/>
              </a:ext>
            </a:extLst>
          </p:cNvPr>
          <p:cNvSpPr/>
          <p:nvPr/>
        </p:nvSpPr>
        <p:spPr>
          <a:xfrm>
            <a:off x="2989110" y="5482943"/>
            <a:ext cx="666427" cy="406964"/>
          </a:xfrm>
          <a:prstGeom prst="round2DiagRect">
            <a:avLst>
              <a:gd name="adj1" fmla="val 16667"/>
              <a:gd name="adj2" fmla="val 1951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30+ references</a:t>
            </a:r>
          </a:p>
        </p:txBody>
      </p:sp>
      <p:graphicFrame>
        <p:nvGraphicFramePr>
          <p:cNvPr id="8" name="Table 7">
            <a:extLst>
              <a:ext uri="{FF2B5EF4-FFF2-40B4-BE49-F238E27FC236}">
                <a16:creationId xmlns:a16="http://schemas.microsoft.com/office/drawing/2014/main" id="{8DCCAFAF-0B53-5BEC-1552-EF5AED028CE0}"/>
              </a:ext>
            </a:extLst>
          </p:cNvPr>
          <p:cNvGraphicFramePr>
            <a:graphicFrameLocks noGrp="1"/>
          </p:cNvGraphicFramePr>
          <p:nvPr/>
        </p:nvGraphicFramePr>
        <p:xfrm>
          <a:off x="2459820" y="4693543"/>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 BCTMP Optimizer</a:t>
                      </a:r>
                    </a:p>
                  </a:txBody>
                  <a:tcPr marL="35991" marR="35991" marT="45708" marB="45708">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Bleaching chemical savings</a:t>
                      </a:r>
                    </a:p>
                    <a:p>
                      <a:pPr algn="ctr"/>
                      <a:r>
                        <a:rPr lang="en-US" sz="1200" b="1">
                          <a:solidFill>
                            <a:schemeClr val="bg1"/>
                          </a:solidFill>
                          <a:latin typeface="+mn-lt"/>
                          <a:ea typeface="Microsoft Sans Serif" panose="020B0604020202020204" pitchFamily="34" charset="0"/>
                          <a:cs typeface="Segoe UI" panose="020B0502040204020203" pitchFamily="34" charset="0"/>
                        </a:rPr>
                        <a:t>8%</a:t>
                      </a:r>
                      <a:endParaRPr lang="en-US" sz="120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Specific energy reduction </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3-10%</a:t>
                      </a:r>
                    </a:p>
                  </a:txBody>
                  <a:tcPr marL="35991" marR="35991" marT="45708" marB="45708">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79028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D7384D8-3073-112E-9D71-D0CB85FECBD0}"/>
              </a:ext>
            </a:extLst>
          </p:cNvPr>
          <p:cNvSpPr>
            <a:spLocks noGrp="1"/>
          </p:cNvSpPr>
          <p:nvPr>
            <p:ph type="body" sz="quarter" idx="13"/>
          </p:nvPr>
        </p:nvSpPr>
        <p:spPr>
          <a:xfrm>
            <a:off x="481013" y="836712"/>
            <a:ext cx="11233150" cy="504727"/>
          </a:xfrm>
        </p:spPr>
        <p:txBody>
          <a:bodyPr/>
          <a:lstStyle/>
          <a:p>
            <a:r>
              <a:rPr lang="en-US" dirty="0"/>
              <a:t>Looking at the mill as a whole</a:t>
            </a:r>
          </a:p>
        </p:txBody>
      </p:sp>
      <p:sp>
        <p:nvSpPr>
          <p:cNvPr id="10" name="Text Placeholder 9">
            <a:extLst>
              <a:ext uri="{FF2B5EF4-FFF2-40B4-BE49-F238E27FC236}">
                <a16:creationId xmlns:a16="http://schemas.microsoft.com/office/drawing/2014/main" id="{D1A3AAEF-5718-46C4-C8F8-5F2FED2270F7}"/>
              </a:ext>
            </a:extLst>
          </p:cNvPr>
          <p:cNvSpPr>
            <a:spLocks noGrp="1"/>
          </p:cNvSpPr>
          <p:nvPr>
            <p:ph type="body" sz="quarter" idx="14"/>
          </p:nvPr>
        </p:nvSpPr>
        <p:spPr/>
        <p:txBody>
          <a:bodyPr/>
          <a:lstStyle/>
          <a:p>
            <a:endParaRPr lang="en-US"/>
          </a:p>
        </p:txBody>
      </p:sp>
      <p:sp>
        <p:nvSpPr>
          <p:cNvPr id="35" name="Title 34">
            <a:extLst>
              <a:ext uri="{FF2B5EF4-FFF2-40B4-BE49-F238E27FC236}">
                <a16:creationId xmlns:a16="http://schemas.microsoft.com/office/drawing/2014/main" id="{FABA1E32-9F4C-4577-92A0-2122A4B9D6C1}"/>
              </a:ext>
            </a:extLst>
          </p:cNvPr>
          <p:cNvSpPr>
            <a:spLocks noGrp="1"/>
          </p:cNvSpPr>
          <p:nvPr>
            <p:ph type="title"/>
          </p:nvPr>
        </p:nvSpPr>
        <p:spPr>
          <a:xfrm>
            <a:off x="481013" y="404815"/>
            <a:ext cx="11233150" cy="431897"/>
          </a:xfrm>
        </p:spPr>
        <p:txBody>
          <a:bodyPr/>
          <a:lstStyle/>
          <a:p>
            <a:r>
              <a:rPr lang="en-US" dirty="0"/>
              <a:t>Valmet Mill-Wide Optimization (MWO)</a:t>
            </a:r>
            <a:endParaRPr lang="en-US" dirty="0">
              <a:latin typeface="+mn-lt"/>
            </a:endParaRPr>
          </a:p>
        </p:txBody>
      </p:sp>
      <p:sp>
        <p:nvSpPr>
          <p:cNvPr id="4" name="Slide Number Placeholder 3">
            <a:extLst>
              <a:ext uri="{FF2B5EF4-FFF2-40B4-BE49-F238E27FC236}">
                <a16:creationId xmlns:a16="http://schemas.microsoft.com/office/drawing/2014/main" id="{612BE1A5-2231-4BEA-AEC2-3B427B077BCA}"/>
              </a:ext>
            </a:extLst>
          </p:cNvPr>
          <p:cNvSpPr>
            <a:spLocks noGrp="1"/>
          </p:cNvSpPr>
          <p:nvPr>
            <p:ph type="sldNum" sz="quarter" idx="17"/>
          </p:nvPr>
        </p:nvSpPr>
        <p:spPr>
          <a:xfrm>
            <a:off x="481014" y="6453336"/>
            <a:ext cx="360361" cy="144016"/>
          </a:xfrm>
        </p:spPr>
        <p:txBody>
          <a:bodyPr/>
          <a:lstStyle/>
          <a:p>
            <a:fld id="{82F35C78-EDC3-4BE6-A74D-429C10820A80}" type="slidenum">
              <a:rPr lang="en-US"/>
              <a:pPr/>
              <a:t>4</a:t>
            </a:fld>
            <a:endParaRPr lang="en-US"/>
          </a:p>
        </p:txBody>
      </p:sp>
      <p:pic>
        <p:nvPicPr>
          <p:cNvPr id="6" name="Picture 5">
            <a:extLst>
              <a:ext uri="{FF2B5EF4-FFF2-40B4-BE49-F238E27FC236}">
                <a16:creationId xmlns:a16="http://schemas.microsoft.com/office/drawing/2014/main" id="{576D5A49-7B88-4298-BE21-310B3E488EA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954863" y="1774746"/>
            <a:ext cx="6418131" cy="4326066"/>
          </a:xfrm>
          <a:prstGeom prst="rect">
            <a:avLst/>
          </a:prstGeom>
        </p:spPr>
      </p:pic>
      <p:sp>
        <p:nvSpPr>
          <p:cNvPr id="71" name="Round Diagonal Corner Rectangle 28">
            <a:extLst>
              <a:ext uri="{FF2B5EF4-FFF2-40B4-BE49-F238E27FC236}">
                <a16:creationId xmlns:a16="http://schemas.microsoft.com/office/drawing/2014/main" id="{50C05A60-5D77-4D42-929A-A125BC8BA484}"/>
              </a:ext>
            </a:extLst>
          </p:cNvPr>
          <p:cNvSpPr/>
          <p:nvPr/>
        </p:nvSpPr>
        <p:spPr>
          <a:xfrm>
            <a:off x="5216581" y="2153835"/>
            <a:ext cx="637591" cy="440769"/>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15+ references</a:t>
            </a:r>
          </a:p>
        </p:txBody>
      </p:sp>
      <p:sp>
        <p:nvSpPr>
          <p:cNvPr id="72" name="Round Diagonal Corner Rectangle 28">
            <a:extLst>
              <a:ext uri="{FF2B5EF4-FFF2-40B4-BE49-F238E27FC236}">
                <a16:creationId xmlns:a16="http://schemas.microsoft.com/office/drawing/2014/main" id="{9A59E869-F126-4C5C-8BE4-E31C24420ECF}"/>
              </a:ext>
            </a:extLst>
          </p:cNvPr>
          <p:cNvSpPr/>
          <p:nvPr/>
        </p:nvSpPr>
        <p:spPr>
          <a:xfrm>
            <a:off x="1138834" y="3718401"/>
            <a:ext cx="666427" cy="402472"/>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60+ references</a:t>
            </a:r>
          </a:p>
        </p:txBody>
      </p:sp>
      <p:sp>
        <p:nvSpPr>
          <p:cNvPr id="73" name="Round Diagonal Corner Rectangle 28">
            <a:extLst>
              <a:ext uri="{FF2B5EF4-FFF2-40B4-BE49-F238E27FC236}">
                <a16:creationId xmlns:a16="http://schemas.microsoft.com/office/drawing/2014/main" id="{AE39FC32-0D79-4DDE-AA42-DACE6AEA1F78}"/>
              </a:ext>
            </a:extLst>
          </p:cNvPr>
          <p:cNvSpPr/>
          <p:nvPr/>
        </p:nvSpPr>
        <p:spPr>
          <a:xfrm>
            <a:off x="3044010" y="4152616"/>
            <a:ext cx="666427" cy="402472"/>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25+ references</a:t>
            </a:r>
          </a:p>
        </p:txBody>
      </p:sp>
      <p:sp>
        <p:nvSpPr>
          <p:cNvPr id="74" name="Round Diagonal Corner Rectangle 28">
            <a:extLst>
              <a:ext uri="{FF2B5EF4-FFF2-40B4-BE49-F238E27FC236}">
                <a16:creationId xmlns:a16="http://schemas.microsoft.com/office/drawing/2014/main" id="{84AF10C7-5BAD-4781-B9D0-8EF13ECF63A1}"/>
              </a:ext>
            </a:extLst>
          </p:cNvPr>
          <p:cNvSpPr/>
          <p:nvPr/>
        </p:nvSpPr>
        <p:spPr>
          <a:xfrm>
            <a:off x="7427446" y="2240249"/>
            <a:ext cx="666427" cy="420095"/>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20+ references</a:t>
            </a:r>
          </a:p>
        </p:txBody>
      </p:sp>
      <p:graphicFrame>
        <p:nvGraphicFramePr>
          <p:cNvPr id="75" name="Table 74">
            <a:extLst>
              <a:ext uri="{FF2B5EF4-FFF2-40B4-BE49-F238E27FC236}">
                <a16:creationId xmlns:a16="http://schemas.microsoft.com/office/drawing/2014/main" id="{61B2EC1E-DE9F-4E29-8CD4-FE04B2B3EAF7}"/>
              </a:ext>
            </a:extLst>
          </p:cNvPr>
          <p:cNvGraphicFramePr>
            <a:graphicFrameLocks noGrp="1"/>
          </p:cNvGraphicFramePr>
          <p:nvPr/>
        </p:nvGraphicFramePr>
        <p:xfrm>
          <a:off x="610407" y="3110712"/>
          <a:ext cx="1833487" cy="653323"/>
        </p:xfrm>
        <a:graphic>
          <a:graphicData uri="http://schemas.openxmlformats.org/drawingml/2006/table">
            <a:tbl>
              <a:tblPr bandRow="1">
                <a:tableStyleId>{5C22544A-7EE6-4342-B048-85BDC9FD1C3A}</a:tableStyleId>
              </a:tblPr>
              <a:tblGrid>
                <a:gridCol w="1120869">
                  <a:extLst>
                    <a:ext uri="{9D8B030D-6E8A-4147-A177-3AD203B41FA5}">
                      <a16:colId xmlns:a16="http://schemas.microsoft.com/office/drawing/2014/main" val="20000"/>
                    </a:ext>
                  </a:extLst>
                </a:gridCol>
                <a:gridCol w="712618">
                  <a:extLst>
                    <a:ext uri="{9D8B030D-6E8A-4147-A177-3AD203B41FA5}">
                      <a16:colId xmlns:a16="http://schemas.microsoft.com/office/drawing/2014/main" val="20001"/>
                    </a:ext>
                  </a:extLst>
                </a:gridCol>
              </a:tblGrid>
              <a:tr h="3180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Causticizing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352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Increased </a:t>
                      </a:r>
                    </a:p>
                    <a:p>
                      <a:pPr algn="ctr"/>
                      <a:r>
                        <a:rPr lang="en-US" sz="800" dirty="0">
                          <a:solidFill>
                            <a:schemeClr val="bg1"/>
                          </a:solidFill>
                          <a:latin typeface="+mn-lt"/>
                          <a:ea typeface="Microsoft Sans Serif" panose="020B0604020202020204" pitchFamily="34" charset="0"/>
                          <a:cs typeface="Segoe UI" panose="020B0502040204020203" pitchFamily="34" charset="0"/>
                        </a:rPr>
                        <a:t>production rate</a:t>
                      </a:r>
                      <a:endParaRPr lang="en-US" sz="1200" dirty="0">
                        <a:latin typeface="+mn-lt"/>
                      </a:endParaRPr>
                    </a:p>
                  </a:txBody>
                  <a:tcPr marL="35991" marR="35991" marT="45708" marB="45708">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5-8%</a:t>
                      </a:r>
                    </a:p>
                  </a:txBody>
                  <a:tcPr marL="35991" marR="35991" marT="45708" marB="45708">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6" name="Table 75">
            <a:extLst>
              <a:ext uri="{FF2B5EF4-FFF2-40B4-BE49-F238E27FC236}">
                <a16:creationId xmlns:a16="http://schemas.microsoft.com/office/drawing/2014/main" id="{3F3168F9-559F-4FFB-8683-3A99C9146B46}"/>
              </a:ext>
            </a:extLst>
          </p:cNvPr>
          <p:cNvGraphicFramePr>
            <a:graphicFrameLocks noGrp="1"/>
          </p:cNvGraphicFramePr>
          <p:nvPr/>
        </p:nvGraphicFramePr>
        <p:xfrm>
          <a:off x="2523993" y="3479923"/>
          <a:ext cx="1763133" cy="699436"/>
        </p:xfrm>
        <a:graphic>
          <a:graphicData uri="http://schemas.openxmlformats.org/drawingml/2006/table">
            <a:tbl>
              <a:tblPr bandRow="1">
                <a:tableStyleId>{5C22544A-7EE6-4342-B048-85BDC9FD1C3A}</a:tableStyleId>
              </a:tblPr>
              <a:tblGrid>
                <a:gridCol w="1077859">
                  <a:extLst>
                    <a:ext uri="{9D8B030D-6E8A-4147-A177-3AD203B41FA5}">
                      <a16:colId xmlns:a16="http://schemas.microsoft.com/office/drawing/2014/main" val="20000"/>
                    </a:ext>
                  </a:extLst>
                </a:gridCol>
                <a:gridCol w="685274">
                  <a:extLst>
                    <a:ext uri="{9D8B030D-6E8A-4147-A177-3AD203B41FA5}">
                      <a16:colId xmlns:a16="http://schemas.microsoft.com/office/drawing/2014/main" val="20001"/>
                    </a:ext>
                  </a:extLst>
                </a:gridCol>
              </a:tblGrid>
              <a:tr h="340533">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Lime Kiln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58903">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 Decreased energy consumption</a:t>
                      </a:r>
                      <a:endParaRPr lang="en-US" sz="1200" b="1">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noFill/>
                      <a:prstDash val="solid"/>
                      <a:round/>
                      <a:headEnd type="none" w="med" len="med"/>
                      <a:tailEnd type="none" w="med" len="med"/>
                    </a:lnR>
                    <a:solidFill>
                      <a:schemeClr val="accent3">
                        <a:lumMod val="20000"/>
                        <a:lumOff val="80000"/>
                      </a:schemeClr>
                    </a:solidFill>
                  </a:tcPr>
                </a:tc>
                <a:tc>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3-7%</a:t>
                      </a:r>
                    </a:p>
                  </a:txBody>
                  <a:tcPr marL="35991" marR="35991" marT="45708" marB="45708">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7" name="Table 76">
            <a:extLst>
              <a:ext uri="{FF2B5EF4-FFF2-40B4-BE49-F238E27FC236}">
                <a16:creationId xmlns:a16="http://schemas.microsoft.com/office/drawing/2014/main" id="{9B12C855-AFF0-4E3B-B177-767914A6997D}"/>
              </a:ext>
            </a:extLst>
          </p:cNvPr>
          <p:cNvGraphicFramePr>
            <a:graphicFrameLocks noGrp="1"/>
          </p:cNvGraphicFramePr>
          <p:nvPr/>
        </p:nvGraphicFramePr>
        <p:xfrm>
          <a:off x="6851775" y="1428045"/>
          <a:ext cx="1817771" cy="858678"/>
        </p:xfrm>
        <a:graphic>
          <a:graphicData uri="http://schemas.openxmlformats.org/drawingml/2006/table">
            <a:tbl>
              <a:tblPr bandRow="1">
                <a:tableStyleId>{5C22544A-7EE6-4342-B048-85BDC9FD1C3A}</a:tableStyleId>
              </a:tblPr>
              <a:tblGrid>
                <a:gridCol w="877561">
                  <a:extLst>
                    <a:ext uri="{9D8B030D-6E8A-4147-A177-3AD203B41FA5}">
                      <a16:colId xmlns:a16="http://schemas.microsoft.com/office/drawing/2014/main" val="20000"/>
                    </a:ext>
                  </a:extLst>
                </a:gridCol>
                <a:gridCol w="940210">
                  <a:extLst>
                    <a:ext uri="{9D8B030D-6E8A-4147-A177-3AD203B41FA5}">
                      <a16:colId xmlns:a16="http://schemas.microsoft.com/office/drawing/2014/main" val="20001"/>
                    </a:ext>
                  </a:extLst>
                </a:gridCol>
              </a:tblGrid>
              <a:tr h="379992">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Evaporation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78686">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Increased burning liquor</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Dry solids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1-3%</a:t>
                      </a: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79" name="Round Diagonal Corner Rectangle 28">
            <a:extLst>
              <a:ext uri="{FF2B5EF4-FFF2-40B4-BE49-F238E27FC236}">
                <a16:creationId xmlns:a16="http://schemas.microsoft.com/office/drawing/2014/main" id="{834575B2-C263-4376-AC31-80BE0A6D076B}"/>
              </a:ext>
            </a:extLst>
          </p:cNvPr>
          <p:cNvSpPr/>
          <p:nvPr/>
        </p:nvSpPr>
        <p:spPr>
          <a:xfrm>
            <a:off x="1129529" y="2547127"/>
            <a:ext cx="749871" cy="482934"/>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50+ references</a:t>
            </a:r>
          </a:p>
        </p:txBody>
      </p:sp>
      <p:graphicFrame>
        <p:nvGraphicFramePr>
          <p:cNvPr id="80" name="Table 79">
            <a:extLst>
              <a:ext uri="{FF2B5EF4-FFF2-40B4-BE49-F238E27FC236}">
                <a16:creationId xmlns:a16="http://schemas.microsoft.com/office/drawing/2014/main" id="{BF7149B0-A20E-4DC3-B215-32982F1DE4BA}"/>
              </a:ext>
            </a:extLst>
          </p:cNvPr>
          <p:cNvGraphicFramePr>
            <a:graphicFrameLocks noGrp="1"/>
          </p:cNvGraphicFramePr>
          <p:nvPr/>
        </p:nvGraphicFramePr>
        <p:xfrm>
          <a:off x="609331" y="1640247"/>
          <a:ext cx="1834563" cy="975312"/>
        </p:xfrm>
        <a:graphic>
          <a:graphicData uri="http://schemas.openxmlformats.org/drawingml/2006/table">
            <a:tbl>
              <a:tblPr bandRow="1">
                <a:tableStyleId>{5C22544A-7EE6-4342-B048-85BDC9FD1C3A}</a:tableStyleId>
              </a:tblPr>
              <a:tblGrid>
                <a:gridCol w="903924">
                  <a:extLst>
                    <a:ext uri="{9D8B030D-6E8A-4147-A177-3AD203B41FA5}">
                      <a16:colId xmlns:a16="http://schemas.microsoft.com/office/drawing/2014/main" val="20000"/>
                    </a:ext>
                  </a:extLst>
                </a:gridCol>
                <a:gridCol w="930639">
                  <a:extLst>
                    <a:ext uri="{9D8B030D-6E8A-4147-A177-3AD203B41FA5}">
                      <a16:colId xmlns:a16="http://schemas.microsoft.com/office/drawing/2014/main" val="20001"/>
                    </a:ext>
                  </a:extLst>
                </a:gridCol>
              </a:tblGrid>
              <a:tr h="452130">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Recovery Boiler + ESP Power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2417">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Increased production rate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1-3%</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Increase electricity production</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1-4%</a:t>
                      </a: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1" name="Round Diagonal Corner Rectangle 28">
            <a:extLst>
              <a:ext uri="{FF2B5EF4-FFF2-40B4-BE49-F238E27FC236}">
                <a16:creationId xmlns:a16="http://schemas.microsoft.com/office/drawing/2014/main" id="{ECC5C6F6-AF23-4466-B566-0A621C9C2C0C}"/>
              </a:ext>
            </a:extLst>
          </p:cNvPr>
          <p:cNvSpPr/>
          <p:nvPr/>
        </p:nvSpPr>
        <p:spPr>
          <a:xfrm>
            <a:off x="3192776" y="2453725"/>
            <a:ext cx="709599" cy="402568"/>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30+ references</a:t>
            </a:r>
          </a:p>
        </p:txBody>
      </p:sp>
      <p:graphicFrame>
        <p:nvGraphicFramePr>
          <p:cNvPr id="82" name="Table 81">
            <a:extLst>
              <a:ext uri="{FF2B5EF4-FFF2-40B4-BE49-F238E27FC236}">
                <a16:creationId xmlns:a16="http://schemas.microsoft.com/office/drawing/2014/main" id="{DFED973C-F8B8-40E5-B5C4-E3FBFB9A17BF}"/>
              </a:ext>
            </a:extLst>
          </p:cNvPr>
          <p:cNvGraphicFramePr>
            <a:graphicFrameLocks noGrp="1"/>
          </p:cNvGraphicFramePr>
          <p:nvPr/>
        </p:nvGraphicFramePr>
        <p:xfrm>
          <a:off x="4613208" y="1341631"/>
          <a:ext cx="2061219" cy="858678"/>
        </p:xfrm>
        <a:graphic>
          <a:graphicData uri="http://schemas.openxmlformats.org/drawingml/2006/table">
            <a:tbl>
              <a:tblPr bandRow="1">
                <a:tableStyleId>{5C22544A-7EE6-4342-B048-85BDC9FD1C3A}</a:tableStyleId>
              </a:tblPr>
              <a:tblGrid>
                <a:gridCol w="901461">
                  <a:extLst>
                    <a:ext uri="{9D8B030D-6E8A-4147-A177-3AD203B41FA5}">
                      <a16:colId xmlns:a16="http://schemas.microsoft.com/office/drawing/2014/main" val="20000"/>
                    </a:ext>
                  </a:extLst>
                </a:gridCol>
                <a:gridCol w="1159758">
                  <a:extLst>
                    <a:ext uri="{9D8B030D-6E8A-4147-A177-3AD203B41FA5}">
                      <a16:colId xmlns:a16="http://schemas.microsoft.com/office/drawing/2014/main" val="20001"/>
                    </a:ext>
                  </a:extLst>
                </a:gridCol>
              </a:tblGrid>
              <a:tr h="326779">
                <a:tc gridSpan="2">
                  <a:txBody>
                    <a:bodyPr/>
                    <a:lstStyle/>
                    <a:p>
                      <a:pPr algn="ctr"/>
                      <a:r>
                        <a:rPr lang="en-US" sz="1200" b="1" kern="1200" dirty="0">
                          <a:solidFill>
                            <a:schemeClr val="bg1"/>
                          </a:solidFill>
                          <a:latin typeface="+mn-lt"/>
                          <a:ea typeface="Microsoft Sans Serif" panose="020B0604020202020204" pitchFamily="34" charset="0"/>
                          <a:cs typeface="Segoe UI" panose="020B0502040204020203" pitchFamily="34" charset="0"/>
                        </a:rPr>
                        <a:t>Steam Network Manager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31899">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 Ventilated steam production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95%</a:t>
                      </a: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HP Header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variability reduction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latin typeface="+mn-lt"/>
                          <a:ea typeface="Microsoft Sans Serif" panose="020B0604020202020204" pitchFamily="34" charset="0"/>
                          <a:cs typeface="Segoe UI" panose="020B0502040204020203" pitchFamily="34" charset="0"/>
                        </a:rPr>
                        <a:t> </a:t>
                      </a:r>
                      <a:r>
                        <a:rPr lang="en-US" sz="1200" b="1" kern="1200" dirty="0">
                          <a:solidFill>
                            <a:schemeClr val="bg1"/>
                          </a:solidFill>
                          <a:latin typeface="+mn-lt"/>
                          <a:ea typeface="Microsoft Sans Serif" panose="020B0604020202020204" pitchFamily="34" charset="0"/>
                          <a:cs typeface="Segoe UI" panose="020B0502040204020203" pitchFamily="34" charset="0"/>
                        </a:rPr>
                        <a:t>50%</a:t>
                      </a: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3" name="Table 82">
            <a:extLst>
              <a:ext uri="{FF2B5EF4-FFF2-40B4-BE49-F238E27FC236}">
                <a16:creationId xmlns:a16="http://schemas.microsoft.com/office/drawing/2014/main" id="{52649DCF-A5AC-4592-952C-F5AD550C6B2A}"/>
              </a:ext>
            </a:extLst>
          </p:cNvPr>
          <p:cNvGraphicFramePr>
            <a:graphicFrameLocks noGrp="1"/>
          </p:cNvGraphicFramePr>
          <p:nvPr/>
        </p:nvGraphicFramePr>
        <p:xfrm>
          <a:off x="2624067" y="1510757"/>
          <a:ext cx="1817771" cy="975312"/>
        </p:xfrm>
        <a:graphic>
          <a:graphicData uri="http://schemas.openxmlformats.org/drawingml/2006/table">
            <a:tbl>
              <a:tblPr bandRow="1">
                <a:effectLst/>
                <a:tableStyleId>{5C22544A-7EE6-4342-B048-85BDC9FD1C3A}</a:tableStyleId>
              </a:tblPr>
              <a:tblGrid>
                <a:gridCol w="895650">
                  <a:extLst>
                    <a:ext uri="{9D8B030D-6E8A-4147-A177-3AD203B41FA5}">
                      <a16:colId xmlns:a16="http://schemas.microsoft.com/office/drawing/2014/main" val="20000"/>
                    </a:ext>
                  </a:extLst>
                </a:gridCol>
                <a:gridCol w="922121">
                  <a:extLst>
                    <a:ext uri="{9D8B030D-6E8A-4147-A177-3AD203B41FA5}">
                      <a16:colId xmlns:a16="http://schemas.microsoft.com/office/drawing/2014/main" val="20001"/>
                    </a:ext>
                  </a:extLst>
                </a:gridCol>
              </a:tblGrid>
              <a:tr h="4521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Power Boiler Combustion Manager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2417">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 Fuel cost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decrease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icrosoft Sans Serif" panose="020B0604020202020204" pitchFamily="34" charset="0"/>
                          <a:cs typeface="Segoe UI" panose="020B0502040204020203" pitchFamily="34" charset="0"/>
                        </a:rPr>
                        <a:t> 2-10%</a:t>
                      </a: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kern="1200" dirty="0">
                          <a:solidFill>
                            <a:schemeClr val="bg1"/>
                          </a:solidFill>
                          <a:latin typeface="+mn-lt"/>
                          <a:ea typeface="Microsoft Sans Serif" panose="020B0604020202020204" pitchFamily="34" charset="0"/>
                          <a:cs typeface="Segoe UI" panose="020B0502040204020203" pitchFamily="34" charset="0"/>
                        </a:rPr>
                        <a:t>Boiler</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efficiency </a:t>
                      </a:r>
                    </a:p>
                    <a:p>
                      <a:pPr algn="ctr"/>
                      <a:r>
                        <a:rPr lang="en-US" sz="800" kern="1200" dirty="0">
                          <a:solidFill>
                            <a:schemeClr val="bg1"/>
                          </a:solidFill>
                          <a:latin typeface="+mn-lt"/>
                          <a:ea typeface="Microsoft Sans Serif" panose="020B0604020202020204" pitchFamily="34" charset="0"/>
                          <a:cs typeface="Segoe UI" panose="020B0502040204020203" pitchFamily="34" charset="0"/>
                        </a:rPr>
                        <a:t>increase</a:t>
                      </a: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4" name="Round Diagonal Corner Rectangle 28">
            <a:extLst>
              <a:ext uri="{FF2B5EF4-FFF2-40B4-BE49-F238E27FC236}">
                <a16:creationId xmlns:a16="http://schemas.microsoft.com/office/drawing/2014/main" id="{1686DB1A-4E9D-4066-B732-E8AC9A9447DA}"/>
              </a:ext>
            </a:extLst>
          </p:cNvPr>
          <p:cNvSpPr/>
          <p:nvPr/>
        </p:nvSpPr>
        <p:spPr>
          <a:xfrm>
            <a:off x="9452212" y="2419542"/>
            <a:ext cx="989272" cy="455651"/>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1000+ references</a:t>
            </a:r>
          </a:p>
        </p:txBody>
      </p:sp>
      <p:sp>
        <p:nvSpPr>
          <p:cNvPr id="85" name="Round Diagonal Corner Rectangle 28">
            <a:extLst>
              <a:ext uri="{FF2B5EF4-FFF2-40B4-BE49-F238E27FC236}">
                <a16:creationId xmlns:a16="http://schemas.microsoft.com/office/drawing/2014/main" id="{49B1C57F-D713-498C-A437-F491EB303537}"/>
              </a:ext>
            </a:extLst>
          </p:cNvPr>
          <p:cNvSpPr/>
          <p:nvPr/>
        </p:nvSpPr>
        <p:spPr>
          <a:xfrm>
            <a:off x="10221940" y="3921231"/>
            <a:ext cx="709599" cy="361518"/>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prstClr val="white"/>
                </a:solidFill>
                <a:ea typeface="Microsoft Sans Serif" panose="020B0604020202020204" pitchFamily="34" charset="0"/>
                <a:cs typeface="Segoe UI" panose="020B0502040204020203" pitchFamily="34" charset="0"/>
              </a:rPr>
              <a:t>15</a:t>
            </a: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 references</a:t>
            </a:r>
          </a:p>
        </p:txBody>
      </p:sp>
      <p:graphicFrame>
        <p:nvGraphicFramePr>
          <p:cNvPr id="86" name="Table 85">
            <a:extLst>
              <a:ext uri="{FF2B5EF4-FFF2-40B4-BE49-F238E27FC236}">
                <a16:creationId xmlns:a16="http://schemas.microsoft.com/office/drawing/2014/main" id="{8A89F0D9-EAC3-4726-BA2D-F8FFD44776A9}"/>
              </a:ext>
            </a:extLst>
          </p:cNvPr>
          <p:cNvGraphicFramePr>
            <a:graphicFrameLocks noGrp="1"/>
          </p:cNvGraphicFramePr>
          <p:nvPr/>
        </p:nvGraphicFramePr>
        <p:xfrm>
          <a:off x="9627540" y="2955244"/>
          <a:ext cx="1958906" cy="975312"/>
        </p:xfrm>
        <a:graphic>
          <a:graphicData uri="http://schemas.openxmlformats.org/drawingml/2006/table">
            <a:tbl>
              <a:tblPr bandRow="1">
                <a:tableStyleId>{5C22544A-7EE6-4342-B048-85BDC9FD1C3A}</a:tableStyleId>
              </a:tblPr>
              <a:tblGrid>
                <a:gridCol w="977741">
                  <a:extLst>
                    <a:ext uri="{9D8B030D-6E8A-4147-A177-3AD203B41FA5}">
                      <a16:colId xmlns:a16="http://schemas.microsoft.com/office/drawing/2014/main" val="20000"/>
                    </a:ext>
                  </a:extLst>
                </a:gridCol>
                <a:gridCol w="981165">
                  <a:extLst>
                    <a:ext uri="{9D8B030D-6E8A-4147-A177-3AD203B41FA5}">
                      <a16:colId xmlns:a16="http://schemas.microsoft.com/office/drawing/2014/main" val="20001"/>
                    </a:ext>
                  </a:extLst>
                </a:gridCol>
              </a:tblGrid>
              <a:tr h="429973">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Pulp to Paper </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0278">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Strength variability reduction  up to </a:t>
                      </a:r>
                      <a:r>
                        <a:rPr lang="en-US" sz="1200" b="1">
                          <a:solidFill>
                            <a:schemeClr val="bg1"/>
                          </a:solidFill>
                          <a:latin typeface="+mn-lt"/>
                          <a:ea typeface="Microsoft Sans Serif" panose="020B0604020202020204" pitchFamily="34" charset="0"/>
                          <a:cs typeface="Segoe UI" panose="020B0502040204020203" pitchFamily="34" charset="0"/>
                        </a:rPr>
                        <a:t>35%</a:t>
                      </a: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ea typeface="Microsoft Sans Serif" panose="020B0604020202020204" pitchFamily="34" charset="0"/>
                          <a:cs typeface="Segoe UI" panose="020B0502040204020203" pitchFamily="34" charset="0"/>
                        </a:rPr>
                        <a:t>Refiner specific energy savings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8%</a:t>
                      </a:r>
                      <a:endParaRPr lang="en-US" sz="2800" b="1"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8" name="Table 87">
            <a:extLst>
              <a:ext uri="{FF2B5EF4-FFF2-40B4-BE49-F238E27FC236}">
                <a16:creationId xmlns:a16="http://schemas.microsoft.com/office/drawing/2014/main" id="{61FC8258-820E-4F40-8634-D8097CD6BADF}"/>
              </a:ext>
            </a:extLst>
          </p:cNvPr>
          <p:cNvGraphicFramePr>
            <a:graphicFrameLocks noGrp="1"/>
          </p:cNvGraphicFramePr>
          <p:nvPr/>
        </p:nvGraphicFramePr>
        <p:xfrm>
          <a:off x="8886957" y="1614724"/>
          <a:ext cx="2128214" cy="871345"/>
        </p:xfrm>
        <a:graphic>
          <a:graphicData uri="http://schemas.openxmlformats.org/drawingml/2006/table">
            <a:tbl>
              <a:tblPr bandRow="1">
                <a:tableStyleId>{5C22544A-7EE6-4342-B048-85BDC9FD1C3A}</a:tableStyleId>
              </a:tblPr>
              <a:tblGrid>
                <a:gridCol w="1045708">
                  <a:extLst>
                    <a:ext uri="{9D8B030D-6E8A-4147-A177-3AD203B41FA5}">
                      <a16:colId xmlns:a16="http://schemas.microsoft.com/office/drawing/2014/main" val="20000"/>
                    </a:ext>
                  </a:extLst>
                </a:gridCol>
                <a:gridCol w="1082506">
                  <a:extLst>
                    <a:ext uri="{9D8B030D-6E8A-4147-A177-3AD203B41FA5}">
                      <a16:colId xmlns:a16="http://schemas.microsoft.com/office/drawing/2014/main" val="20001"/>
                    </a:ext>
                  </a:extLst>
                </a:gridCol>
              </a:tblGrid>
              <a:tr h="353209">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IQ MD Optimizer (QCS)</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0530">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Production increase up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n-lt"/>
                          <a:ea typeface="Microsoft Sans Serif" panose="020B0604020202020204" pitchFamily="34" charset="0"/>
                          <a:cs typeface="Segoe UI" panose="020B0502040204020203" pitchFamily="34" charset="0"/>
                        </a:rPr>
                        <a:t>10%</a:t>
                      </a: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ea typeface="Microsoft Sans Serif" panose="020B0604020202020204" pitchFamily="34" charset="0"/>
                          <a:cs typeface="Segoe UI" panose="020B0502040204020203" pitchFamily="34" charset="0"/>
                        </a:rPr>
                        <a:t>Less rejects in auto grade change</a:t>
                      </a:r>
                      <a:r>
                        <a:rPr lang="en-US" sz="800" baseline="0" dirty="0">
                          <a:solidFill>
                            <a:schemeClr val="bg1"/>
                          </a:solidFill>
                          <a:latin typeface="+mn-lt"/>
                          <a:ea typeface="Microsoft Sans Serif" panose="020B0604020202020204" pitchFamily="34" charset="0"/>
                          <a:cs typeface="Segoe UI" panose="020B0502040204020203" pitchFamily="34" charset="0"/>
                        </a:rPr>
                        <a:t> up to</a:t>
                      </a:r>
                      <a:endParaRPr lang="en-US" sz="800" b="1" dirty="0">
                        <a:solidFill>
                          <a:schemeClr val="bg1"/>
                        </a:solidFill>
                        <a:latin typeface="+mn-lt"/>
                        <a:ea typeface="Microsoft Sans Serif" panose="020B0604020202020204" pitchFamily="34" charset="0"/>
                        <a:cs typeface="Segoe UI" panose="020B0502040204020203" pitchFamily="34" charset="0"/>
                      </a:endParaRPr>
                    </a:p>
                    <a:p>
                      <a:pPr algn="ctr"/>
                      <a:r>
                        <a:rPr lang="en-US" sz="1200" b="1" dirty="0">
                          <a:solidFill>
                            <a:schemeClr val="bg1"/>
                          </a:solidFill>
                          <a:latin typeface="+mn-lt"/>
                          <a:ea typeface="Microsoft Sans Serif" panose="020B0604020202020204" pitchFamily="34" charset="0"/>
                          <a:cs typeface="Segoe UI" panose="020B0502040204020203" pitchFamily="34" charset="0"/>
                        </a:rPr>
                        <a:t> 40%</a:t>
                      </a: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9" name="Round Diagonal Corner Rectangle 28">
            <a:extLst>
              <a:ext uri="{FF2B5EF4-FFF2-40B4-BE49-F238E27FC236}">
                <a16:creationId xmlns:a16="http://schemas.microsoft.com/office/drawing/2014/main" id="{B5527E96-4F1B-4D8C-A917-0C765186D54A}"/>
              </a:ext>
            </a:extLst>
          </p:cNvPr>
          <p:cNvSpPr/>
          <p:nvPr/>
        </p:nvSpPr>
        <p:spPr>
          <a:xfrm>
            <a:off x="1133755" y="5062724"/>
            <a:ext cx="666427" cy="406964"/>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5+ references</a:t>
            </a:r>
          </a:p>
        </p:txBody>
      </p:sp>
      <p:graphicFrame>
        <p:nvGraphicFramePr>
          <p:cNvPr id="90" name="Table 89">
            <a:extLst>
              <a:ext uri="{FF2B5EF4-FFF2-40B4-BE49-F238E27FC236}">
                <a16:creationId xmlns:a16="http://schemas.microsoft.com/office/drawing/2014/main" id="{9205C2E8-81B5-4C3A-9E05-5381582E75B3}"/>
              </a:ext>
            </a:extLst>
          </p:cNvPr>
          <p:cNvGraphicFramePr>
            <a:graphicFrameLocks noGrp="1"/>
          </p:cNvGraphicFramePr>
          <p:nvPr/>
        </p:nvGraphicFramePr>
        <p:xfrm>
          <a:off x="609331" y="4448044"/>
          <a:ext cx="1763133" cy="653292"/>
        </p:xfrm>
        <a:graphic>
          <a:graphicData uri="http://schemas.openxmlformats.org/drawingml/2006/table">
            <a:tbl>
              <a:tblPr bandRow="1">
                <a:tableStyleId>{5C22544A-7EE6-4342-B048-85BDC9FD1C3A}</a:tableStyleId>
              </a:tblPr>
              <a:tblGrid>
                <a:gridCol w="1077859">
                  <a:extLst>
                    <a:ext uri="{9D8B030D-6E8A-4147-A177-3AD203B41FA5}">
                      <a16:colId xmlns:a16="http://schemas.microsoft.com/office/drawing/2014/main" val="20000"/>
                    </a:ext>
                  </a:extLst>
                </a:gridCol>
                <a:gridCol w="685274">
                  <a:extLst>
                    <a:ext uri="{9D8B030D-6E8A-4147-A177-3AD203B41FA5}">
                      <a16:colId xmlns:a16="http://schemas.microsoft.com/office/drawing/2014/main" val="20001"/>
                    </a:ext>
                  </a:extLst>
                </a:gridCol>
              </a:tblGrid>
              <a:tr h="3180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Debarking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35193">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 Wood loss</a:t>
                      </a:r>
                    </a:p>
                    <a:p>
                      <a:pPr algn="ctr"/>
                      <a:r>
                        <a:rPr lang="en-US" sz="800">
                          <a:solidFill>
                            <a:schemeClr val="bg1"/>
                          </a:solidFill>
                          <a:latin typeface="+mn-lt"/>
                          <a:ea typeface="Microsoft Sans Serif" panose="020B0604020202020204" pitchFamily="34" charset="0"/>
                          <a:cs typeface="Segoe UI" panose="020B0502040204020203" pitchFamily="34" charset="0"/>
                        </a:rPr>
                        <a:t>reduction</a:t>
                      </a:r>
                      <a:endParaRPr lang="en-US" sz="1200" b="1">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noFill/>
                      <a:prstDash val="solid"/>
                      <a:round/>
                      <a:headEnd type="none" w="med" len="med"/>
                      <a:tailEnd type="none" w="med" len="med"/>
                    </a:lnR>
                    <a:solidFill>
                      <a:schemeClr val="accent3">
                        <a:lumMod val="20000"/>
                        <a:lumOff val="80000"/>
                      </a:schemeClr>
                    </a:solidFill>
                  </a:tcPr>
                </a:tc>
                <a:tc>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0.5-2%</a:t>
                      </a:r>
                    </a:p>
                  </a:txBody>
                  <a:tcPr marL="35991" marR="35991" marT="45708" marB="45708">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91" name="Round Diagonal Corner Rectangle 28">
            <a:extLst>
              <a:ext uri="{FF2B5EF4-FFF2-40B4-BE49-F238E27FC236}">
                <a16:creationId xmlns:a16="http://schemas.microsoft.com/office/drawing/2014/main" id="{B5F9E678-54BE-41F6-8C12-F90CCF57FCF8}"/>
              </a:ext>
            </a:extLst>
          </p:cNvPr>
          <p:cNvSpPr/>
          <p:nvPr/>
        </p:nvSpPr>
        <p:spPr>
          <a:xfrm>
            <a:off x="4824798" y="5774873"/>
            <a:ext cx="666427" cy="406964"/>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ea typeface="Microsoft Sans Serif" panose="020B0604020202020204" pitchFamily="34" charset="0"/>
                <a:cs typeface="Segoe UI" panose="020B0502040204020203" pitchFamily="34" charset="0"/>
              </a:rPr>
              <a:t>5</a:t>
            </a: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0+ references</a:t>
            </a:r>
          </a:p>
        </p:txBody>
      </p:sp>
      <p:sp>
        <p:nvSpPr>
          <p:cNvPr id="92" name="Round Diagonal Corner Rectangle 28">
            <a:extLst>
              <a:ext uri="{FF2B5EF4-FFF2-40B4-BE49-F238E27FC236}">
                <a16:creationId xmlns:a16="http://schemas.microsoft.com/office/drawing/2014/main" id="{0926BAC6-D186-4A0C-9749-558BBDBDE8F6}"/>
              </a:ext>
            </a:extLst>
          </p:cNvPr>
          <p:cNvSpPr/>
          <p:nvPr/>
        </p:nvSpPr>
        <p:spPr>
          <a:xfrm>
            <a:off x="8545883" y="4813967"/>
            <a:ext cx="666427" cy="444827"/>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80+ references</a:t>
            </a:r>
          </a:p>
        </p:txBody>
      </p:sp>
      <p:sp>
        <p:nvSpPr>
          <p:cNvPr id="93" name="Round Diagonal Corner Rectangle 28">
            <a:extLst>
              <a:ext uri="{FF2B5EF4-FFF2-40B4-BE49-F238E27FC236}">
                <a16:creationId xmlns:a16="http://schemas.microsoft.com/office/drawing/2014/main" id="{037A23BA-A1F6-47D8-94E9-4DF19BBA47FB}"/>
              </a:ext>
            </a:extLst>
          </p:cNvPr>
          <p:cNvSpPr/>
          <p:nvPr/>
        </p:nvSpPr>
        <p:spPr>
          <a:xfrm>
            <a:off x="6687945" y="5292537"/>
            <a:ext cx="666427" cy="406964"/>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ea typeface="Microsoft Sans Serif" panose="020B0604020202020204" pitchFamily="34" charset="0"/>
                <a:cs typeface="Segoe UI" panose="020B0502040204020203" pitchFamily="34" charset="0"/>
              </a:rPr>
              <a:t>15+ references</a:t>
            </a:r>
          </a:p>
        </p:txBody>
      </p:sp>
      <p:graphicFrame>
        <p:nvGraphicFramePr>
          <p:cNvPr id="94" name="Table 93">
            <a:extLst>
              <a:ext uri="{FF2B5EF4-FFF2-40B4-BE49-F238E27FC236}">
                <a16:creationId xmlns:a16="http://schemas.microsoft.com/office/drawing/2014/main" id="{7BB57F8A-1D5E-48D5-B588-24E445123427}"/>
              </a:ext>
            </a:extLst>
          </p:cNvPr>
          <p:cNvGraphicFramePr>
            <a:graphicFrameLocks noGrp="1"/>
          </p:cNvGraphicFramePr>
          <p:nvPr/>
        </p:nvGraphicFramePr>
        <p:xfrm>
          <a:off x="4310309" y="4849799"/>
          <a:ext cx="1763133" cy="97531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 Batch and Continuous Cooking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Kappa variation</a:t>
                      </a:r>
                    </a:p>
                    <a:p>
                      <a:pPr algn="ctr"/>
                      <a:r>
                        <a:rPr lang="en-US" sz="800" dirty="0">
                          <a:solidFill>
                            <a:schemeClr val="bg1"/>
                          </a:solidFill>
                          <a:latin typeface="+mn-lt"/>
                          <a:ea typeface="Microsoft Sans Serif" panose="020B0604020202020204" pitchFamily="34" charset="0"/>
                          <a:cs typeface="Segoe UI" panose="020B0502040204020203" pitchFamily="34" charset="0"/>
                        </a:rPr>
                        <a:t>decrease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20-60%</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Wood yield</a:t>
                      </a:r>
                    </a:p>
                    <a:p>
                      <a:pPr algn="ctr"/>
                      <a:r>
                        <a:rPr lang="en-US" sz="800" dirty="0">
                          <a:solidFill>
                            <a:schemeClr val="bg1"/>
                          </a:solidFill>
                          <a:latin typeface="+mn-lt"/>
                          <a:ea typeface="Microsoft Sans Serif" panose="020B0604020202020204" pitchFamily="34" charset="0"/>
                          <a:cs typeface="Segoe UI" panose="020B0502040204020203" pitchFamily="34" charset="0"/>
                        </a:rPr>
                        <a:t>increase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0.5-1%</a:t>
                      </a:r>
                    </a:p>
                  </a:txBody>
                  <a:tcPr marL="35991" marR="35991"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5" name="Table 94">
            <a:extLst>
              <a:ext uri="{FF2B5EF4-FFF2-40B4-BE49-F238E27FC236}">
                <a16:creationId xmlns:a16="http://schemas.microsoft.com/office/drawing/2014/main" id="{15285D78-1433-403E-B865-7D2A6AEFC8BC}"/>
              </a:ext>
            </a:extLst>
          </p:cNvPr>
          <p:cNvGraphicFramePr>
            <a:graphicFrameLocks noGrp="1"/>
          </p:cNvGraphicFramePr>
          <p:nvPr/>
        </p:nvGraphicFramePr>
        <p:xfrm>
          <a:off x="6160210" y="4500449"/>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Washing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Washing loss</a:t>
                      </a:r>
                    </a:p>
                    <a:p>
                      <a:pPr algn="ctr"/>
                      <a:r>
                        <a:rPr lang="en-US" sz="800" dirty="0">
                          <a:solidFill>
                            <a:schemeClr val="bg1"/>
                          </a:solidFill>
                          <a:latin typeface="+mn-lt"/>
                          <a:ea typeface="Microsoft Sans Serif" panose="020B0604020202020204" pitchFamily="34" charset="0"/>
                          <a:cs typeface="Segoe UI" panose="020B0502040204020203" pitchFamily="34" charset="0"/>
                        </a:rPr>
                        <a:t>decrease</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3-10%</a:t>
                      </a:r>
                      <a:endParaRPr lang="en-US" sz="1200" dirty="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Dry solids</a:t>
                      </a:r>
                    </a:p>
                    <a:p>
                      <a:pPr algn="ctr"/>
                      <a:r>
                        <a:rPr lang="en-US" sz="800" dirty="0">
                          <a:solidFill>
                            <a:schemeClr val="bg1"/>
                          </a:solidFill>
                          <a:latin typeface="+mn-lt"/>
                          <a:ea typeface="Microsoft Sans Serif" panose="020B0604020202020204" pitchFamily="34" charset="0"/>
                          <a:cs typeface="Segoe UI" panose="020B0502040204020203" pitchFamily="34" charset="0"/>
                        </a:rPr>
                        <a:t>content increase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0.3-1%</a:t>
                      </a:r>
                    </a:p>
                  </a:txBody>
                  <a:tcPr marL="35991" marR="35991"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6" name="Table 95">
            <a:extLst>
              <a:ext uri="{FF2B5EF4-FFF2-40B4-BE49-F238E27FC236}">
                <a16:creationId xmlns:a16="http://schemas.microsoft.com/office/drawing/2014/main" id="{BB50B581-1331-4F4E-AF33-5C882692E06D}"/>
              </a:ext>
            </a:extLst>
          </p:cNvPr>
          <p:cNvGraphicFramePr>
            <a:graphicFrameLocks noGrp="1"/>
          </p:cNvGraphicFramePr>
          <p:nvPr/>
        </p:nvGraphicFramePr>
        <p:xfrm>
          <a:off x="8010111" y="4022648"/>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Bleaching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700">
                          <a:solidFill>
                            <a:schemeClr val="bg1"/>
                          </a:solidFill>
                          <a:latin typeface="+mn-lt"/>
                          <a:ea typeface="Microsoft Sans Serif" panose="020B0604020202020204" pitchFamily="34" charset="0"/>
                          <a:cs typeface="Segoe UI" panose="020B0502040204020203" pitchFamily="34" charset="0"/>
                        </a:rPr>
                        <a:t>Brightness variation</a:t>
                      </a:r>
                    </a:p>
                    <a:p>
                      <a:pPr algn="ctr"/>
                      <a:r>
                        <a:rPr lang="en-US" sz="700">
                          <a:solidFill>
                            <a:schemeClr val="bg1"/>
                          </a:solidFill>
                          <a:latin typeface="+mn-lt"/>
                          <a:ea typeface="Microsoft Sans Serif" panose="020B0604020202020204" pitchFamily="34" charset="0"/>
                          <a:cs typeface="Segoe UI" panose="020B0502040204020203" pitchFamily="34" charset="0"/>
                        </a:rPr>
                        <a:t>decrease </a:t>
                      </a:r>
                    </a:p>
                    <a:p>
                      <a:pPr algn="ctr"/>
                      <a:r>
                        <a:rPr lang="en-US" sz="1200" b="1">
                          <a:solidFill>
                            <a:schemeClr val="bg1"/>
                          </a:solidFill>
                          <a:latin typeface="+mn-lt"/>
                          <a:ea typeface="Microsoft Sans Serif" panose="020B0604020202020204" pitchFamily="34" charset="0"/>
                          <a:cs typeface="Segoe UI" panose="020B0502040204020203" pitchFamily="34" charset="0"/>
                        </a:rPr>
                        <a:t>10-50%</a:t>
                      </a:r>
                      <a:endParaRPr lang="en-US" sz="120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Bleaching</a:t>
                      </a:r>
                    </a:p>
                    <a:p>
                      <a:pPr algn="ctr"/>
                      <a:r>
                        <a:rPr lang="en-US" sz="800" dirty="0">
                          <a:solidFill>
                            <a:schemeClr val="bg1"/>
                          </a:solidFill>
                          <a:latin typeface="+mn-lt"/>
                          <a:ea typeface="Microsoft Sans Serif" panose="020B0604020202020204" pitchFamily="34" charset="0"/>
                          <a:cs typeface="Segoe UI" panose="020B0502040204020203" pitchFamily="34" charset="0"/>
                        </a:rPr>
                        <a:t>chemicals savings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Microsoft Sans Serif" panose="020B0604020202020204" pitchFamily="34" charset="0"/>
                          <a:cs typeface="Segoe UI" panose="020B0502040204020203" pitchFamily="34" charset="0"/>
                        </a:rPr>
                        <a:t>5-15%</a:t>
                      </a:r>
                      <a:endParaRPr lang="en-US" sz="800" dirty="0">
                        <a:solidFill>
                          <a:schemeClr val="bg1"/>
                        </a:solidFill>
                        <a:latin typeface="+mn-lt"/>
                        <a:ea typeface="Microsoft Sans Serif" panose="020B0604020202020204" pitchFamily="34" charset="0"/>
                        <a:cs typeface="Segoe UI" panose="020B0502040204020203" pitchFamily="34" charset="0"/>
                      </a:endParaRPr>
                    </a:p>
                  </a:txBody>
                  <a:tcPr marL="0" marR="0"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9" name="Date Placeholder 8">
            <a:extLst>
              <a:ext uri="{FF2B5EF4-FFF2-40B4-BE49-F238E27FC236}">
                <a16:creationId xmlns:a16="http://schemas.microsoft.com/office/drawing/2014/main" id="{488C3F88-DDB2-BC9F-E1B7-91099149E433}"/>
              </a:ext>
            </a:extLst>
          </p:cNvPr>
          <p:cNvSpPr>
            <a:spLocks noGrp="1"/>
          </p:cNvSpPr>
          <p:nvPr>
            <p:ph type="dt" sz="half" idx="15"/>
          </p:nvPr>
        </p:nvSpPr>
        <p:spPr/>
        <p:txBody>
          <a:bodyPr/>
          <a:lstStyle/>
          <a:p>
            <a:fld id="{B31E3546-D904-4BBF-9D3F-1270BFF647FE}" type="datetime3">
              <a:rPr lang="en-US" smtClean="0"/>
              <a:t>26 November 2025</a:t>
            </a:fld>
            <a:endParaRPr lang="en-US"/>
          </a:p>
        </p:txBody>
      </p:sp>
      <p:sp>
        <p:nvSpPr>
          <p:cNvPr id="11" name="Footer Placeholder 10">
            <a:extLst>
              <a:ext uri="{FF2B5EF4-FFF2-40B4-BE49-F238E27FC236}">
                <a16:creationId xmlns:a16="http://schemas.microsoft.com/office/drawing/2014/main" id="{6B65C17D-6778-4341-66A2-3FF1A7B1ADA9}"/>
              </a:ext>
            </a:extLst>
          </p:cNvPr>
          <p:cNvSpPr>
            <a:spLocks noGrp="1"/>
          </p:cNvSpPr>
          <p:nvPr>
            <p:ph type="ftr" sz="quarter" idx="16"/>
          </p:nvPr>
        </p:nvSpPr>
        <p:spPr/>
        <p:txBody>
          <a:bodyPr/>
          <a:lstStyle/>
          <a:p>
            <a:r>
              <a:rPr lang="en-US"/>
              <a:t>© Valmet   |   Mill-Wide Optimization</a:t>
            </a:r>
          </a:p>
        </p:txBody>
      </p:sp>
      <p:sp>
        <p:nvSpPr>
          <p:cNvPr id="7" name="Round Diagonal Corner Rectangle 28">
            <a:extLst>
              <a:ext uri="{FF2B5EF4-FFF2-40B4-BE49-F238E27FC236}">
                <a16:creationId xmlns:a16="http://schemas.microsoft.com/office/drawing/2014/main" id="{9262EB88-CAD2-DCB7-3743-092D071CDE22}"/>
              </a:ext>
            </a:extLst>
          </p:cNvPr>
          <p:cNvSpPr/>
          <p:nvPr/>
        </p:nvSpPr>
        <p:spPr>
          <a:xfrm>
            <a:off x="2989110" y="5482943"/>
            <a:ext cx="666427" cy="406964"/>
          </a:xfrm>
          <a:prstGeom prst="round2DiagRect">
            <a:avLst>
              <a:gd name="adj1" fmla="val 16667"/>
              <a:gd name="adj2" fmla="val 19512"/>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ea typeface="Microsoft Sans Serif" panose="020B0604020202020204" pitchFamily="34" charset="0"/>
                <a:cs typeface="Segoe UI" panose="020B0502040204020203" pitchFamily="34" charset="0"/>
              </a:rPr>
              <a:t>30+ references</a:t>
            </a:r>
          </a:p>
        </p:txBody>
      </p:sp>
      <p:graphicFrame>
        <p:nvGraphicFramePr>
          <p:cNvPr id="8" name="Table 7">
            <a:extLst>
              <a:ext uri="{FF2B5EF4-FFF2-40B4-BE49-F238E27FC236}">
                <a16:creationId xmlns:a16="http://schemas.microsoft.com/office/drawing/2014/main" id="{8DCCAFAF-0B53-5BEC-1552-EF5AED028CE0}"/>
              </a:ext>
            </a:extLst>
          </p:cNvPr>
          <p:cNvGraphicFramePr>
            <a:graphicFrameLocks noGrp="1"/>
          </p:cNvGraphicFramePr>
          <p:nvPr/>
        </p:nvGraphicFramePr>
        <p:xfrm>
          <a:off x="2459820" y="4693543"/>
          <a:ext cx="1763133" cy="836172"/>
        </p:xfrm>
        <a:graphic>
          <a:graphicData uri="http://schemas.openxmlformats.org/drawingml/2006/table">
            <a:tbl>
              <a:tblPr bandRow="1">
                <a:tableStyleId>{5C22544A-7EE6-4342-B048-85BDC9FD1C3A}</a:tableStyleId>
              </a:tblPr>
              <a:tblGrid>
                <a:gridCol w="868729">
                  <a:extLst>
                    <a:ext uri="{9D8B030D-6E8A-4147-A177-3AD203B41FA5}">
                      <a16:colId xmlns:a16="http://schemas.microsoft.com/office/drawing/2014/main" val="20000"/>
                    </a:ext>
                  </a:extLst>
                </a:gridCol>
                <a:gridCol w="894404">
                  <a:extLst>
                    <a:ext uri="{9D8B030D-6E8A-4147-A177-3AD203B41FA5}">
                      <a16:colId xmlns:a16="http://schemas.microsoft.com/office/drawing/2014/main" val="20001"/>
                    </a:ext>
                  </a:extLst>
                </a:gridCol>
              </a:tblGrid>
              <a:tr h="318036">
                <a:tc gridSpan="2">
                  <a:txBody>
                    <a:bodyPr/>
                    <a:lstStyle/>
                    <a:p>
                      <a:pPr algn="ctr"/>
                      <a:r>
                        <a:rPr lang="en-US" sz="1200" b="1" dirty="0">
                          <a:solidFill>
                            <a:schemeClr val="bg1"/>
                          </a:solidFill>
                          <a:latin typeface="+mn-lt"/>
                          <a:ea typeface="Microsoft Sans Serif" panose="020B0604020202020204" pitchFamily="34" charset="0"/>
                          <a:cs typeface="Segoe UI" panose="020B0502040204020203" pitchFamily="34" charset="0"/>
                        </a:rPr>
                        <a:t> BCTMP Optimizer</a:t>
                      </a:r>
                    </a:p>
                  </a:txBody>
                  <a:tcPr marL="35991" marR="35991" marT="45708" marB="45708">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18025">
                <a:tc>
                  <a:txBody>
                    <a:bodyPr/>
                    <a:lstStyle/>
                    <a:p>
                      <a:pPr algn="ctr"/>
                      <a:r>
                        <a:rPr lang="en-US" sz="800">
                          <a:solidFill>
                            <a:schemeClr val="bg1"/>
                          </a:solidFill>
                          <a:latin typeface="+mn-lt"/>
                          <a:ea typeface="Microsoft Sans Serif" panose="020B0604020202020204" pitchFamily="34" charset="0"/>
                          <a:cs typeface="Segoe UI" panose="020B0502040204020203" pitchFamily="34" charset="0"/>
                        </a:rPr>
                        <a:t>Bleaching chemical savings</a:t>
                      </a:r>
                    </a:p>
                    <a:p>
                      <a:pPr algn="ctr"/>
                      <a:r>
                        <a:rPr lang="en-US" sz="1200" b="1">
                          <a:solidFill>
                            <a:schemeClr val="bg1"/>
                          </a:solidFill>
                          <a:latin typeface="+mn-lt"/>
                          <a:ea typeface="Microsoft Sans Serif" panose="020B0604020202020204" pitchFamily="34" charset="0"/>
                          <a:cs typeface="Segoe UI" panose="020B0502040204020203" pitchFamily="34" charset="0"/>
                        </a:rPr>
                        <a:t>8%</a:t>
                      </a:r>
                      <a:endParaRPr lang="en-US" sz="1200">
                        <a:solidFill>
                          <a:schemeClr val="bg1"/>
                        </a:solidFill>
                        <a:latin typeface="+mn-lt"/>
                        <a:ea typeface="Microsoft Sans Serif" panose="020B0604020202020204" pitchFamily="34" charset="0"/>
                        <a:cs typeface="Segoe UI" panose="020B0502040204020203" pitchFamily="34" charset="0"/>
                      </a:endParaRPr>
                    </a:p>
                  </a:txBody>
                  <a:tcPr marL="35991" marR="35991" marT="45708" marB="45708">
                    <a:lnR w="12700" cap="flat" cmpd="sng" algn="ctr">
                      <a:solidFill>
                        <a:schemeClr val="bg1"/>
                      </a:solidFill>
                      <a:prstDash val="solid"/>
                      <a:round/>
                      <a:headEnd type="none" w="med" len="med"/>
                      <a:tailEnd type="none" w="med" len="med"/>
                    </a:lnR>
                    <a:solidFill>
                      <a:schemeClr val="accent3">
                        <a:lumMod val="20000"/>
                        <a:lumOff val="80000"/>
                      </a:schemeClr>
                    </a:solidFill>
                  </a:tcPr>
                </a:tc>
                <a:tc>
                  <a:txBody>
                    <a:bodyPr/>
                    <a:lstStyle/>
                    <a:p>
                      <a:pPr algn="ctr"/>
                      <a:r>
                        <a:rPr lang="en-US" sz="800" dirty="0">
                          <a:solidFill>
                            <a:schemeClr val="bg1"/>
                          </a:solidFill>
                          <a:latin typeface="+mn-lt"/>
                          <a:ea typeface="Microsoft Sans Serif" panose="020B0604020202020204" pitchFamily="34" charset="0"/>
                          <a:cs typeface="Segoe UI" panose="020B0502040204020203" pitchFamily="34" charset="0"/>
                        </a:rPr>
                        <a:t> Specific energy reduction </a:t>
                      </a:r>
                    </a:p>
                    <a:p>
                      <a:pPr algn="ctr"/>
                      <a:r>
                        <a:rPr lang="en-US" sz="1200" b="1" dirty="0">
                          <a:solidFill>
                            <a:schemeClr val="bg1"/>
                          </a:solidFill>
                          <a:latin typeface="+mn-lt"/>
                          <a:ea typeface="Microsoft Sans Serif" panose="020B0604020202020204" pitchFamily="34" charset="0"/>
                          <a:cs typeface="Segoe UI" panose="020B0502040204020203" pitchFamily="34" charset="0"/>
                        </a:rPr>
                        <a:t>3-10%</a:t>
                      </a:r>
                    </a:p>
                  </a:txBody>
                  <a:tcPr marL="35991" marR="35991" marT="45708" marB="45708">
                    <a:lnL w="12700" cap="flat" cmpd="sng" algn="ctr">
                      <a:solidFill>
                        <a:schemeClr val="bg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pSp>
        <p:nvGrpSpPr>
          <p:cNvPr id="2" name="Group 1">
            <a:extLst>
              <a:ext uri="{FF2B5EF4-FFF2-40B4-BE49-F238E27FC236}">
                <a16:creationId xmlns:a16="http://schemas.microsoft.com/office/drawing/2014/main" id="{BD712FB9-3EB4-D0CF-7E29-51D5DA86A891}"/>
              </a:ext>
            </a:extLst>
          </p:cNvPr>
          <p:cNvGrpSpPr/>
          <p:nvPr/>
        </p:nvGrpSpPr>
        <p:grpSpPr>
          <a:xfrm>
            <a:off x="1180004" y="1462704"/>
            <a:ext cx="9541429" cy="4008150"/>
            <a:chOff x="1152957" y="1296231"/>
            <a:chExt cx="9541429" cy="4008150"/>
          </a:xfrm>
        </p:grpSpPr>
        <p:cxnSp>
          <p:nvCxnSpPr>
            <p:cNvPr id="5" name="Straight Connector 4">
              <a:extLst>
                <a:ext uri="{FF2B5EF4-FFF2-40B4-BE49-F238E27FC236}">
                  <a16:creationId xmlns:a16="http://schemas.microsoft.com/office/drawing/2014/main" id="{E67340C0-55D4-7F54-2BFC-DAD0563884AE}"/>
                </a:ext>
              </a:extLst>
            </p:cNvPr>
            <p:cNvCxnSpPr>
              <a:cxnSpLocks/>
              <a:stCxn id="31" idx="6"/>
              <a:endCxn id="38" idx="1"/>
            </p:cNvCxnSpPr>
            <p:nvPr/>
          </p:nvCxnSpPr>
          <p:spPr>
            <a:xfrm>
              <a:off x="5600666" y="1432719"/>
              <a:ext cx="1991401" cy="214114"/>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910472-A936-3E11-B248-7FAC8991E1C5}"/>
                </a:ext>
              </a:extLst>
            </p:cNvPr>
            <p:cNvCxnSpPr>
              <a:cxnSpLocks/>
              <a:stCxn id="30" idx="5"/>
              <a:endCxn id="38" idx="2"/>
            </p:cNvCxnSpPr>
            <p:nvPr/>
          </p:nvCxnSpPr>
          <p:spPr>
            <a:xfrm flipV="1">
              <a:off x="1573929" y="1743345"/>
              <a:ext cx="5978162" cy="31459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492C91-53AB-F2F1-5970-B4E867F7FF83}"/>
                </a:ext>
              </a:extLst>
            </p:cNvPr>
            <p:cNvCxnSpPr>
              <a:cxnSpLocks/>
              <a:stCxn id="31" idx="4"/>
              <a:endCxn id="36" idx="0"/>
            </p:cNvCxnSpPr>
            <p:nvPr/>
          </p:nvCxnSpPr>
          <p:spPr>
            <a:xfrm flipH="1">
              <a:off x="5134881" y="1569207"/>
              <a:ext cx="329297" cy="3462198"/>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01A03-09DD-F297-AFF1-D0EAD3377C67}"/>
                </a:ext>
              </a:extLst>
            </p:cNvPr>
            <p:cNvCxnSpPr>
              <a:cxnSpLocks/>
              <a:stCxn id="39" idx="5"/>
              <a:endCxn id="41" idx="0"/>
            </p:cNvCxnSpPr>
            <p:nvPr/>
          </p:nvCxnSpPr>
          <p:spPr>
            <a:xfrm>
              <a:off x="10009817" y="1878914"/>
              <a:ext cx="548081" cy="1240949"/>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04A3E0-AB85-1770-2296-B463FB7FA24F}"/>
                </a:ext>
              </a:extLst>
            </p:cNvPr>
            <p:cNvCxnSpPr>
              <a:cxnSpLocks/>
              <a:stCxn id="40" idx="6"/>
              <a:endCxn id="41" idx="4"/>
            </p:cNvCxnSpPr>
            <p:nvPr/>
          </p:nvCxnSpPr>
          <p:spPr>
            <a:xfrm flipV="1">
              <a:off x="8971759" y="3392839"/>
              <a:ext cx="1586139" cy="81114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6475ED-0B01-D9BB-1DDC-DFD13D3763F5}"/>
                </a:ext>
              </a:extLst>
            </p:cNvPr>
            <p:cNvCxnSpPr>
              <a:cxnSpLocks/>
              <a:stCxn id="39" idx="1"/>
              <a:endCxn id="31" idx="7"/>
            </p:cNvCxnSpPr>
            <p:nvPr/>
          </p:nvCxnSpPr>
          <p:spPr>
            <a:xfrm flipH="1" flipV="1">
              <a:off x="5560690" y="1336207"/>
              <a:ext cx="4256103" cy="34968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60DBE3-C9F5-E855-88C1-E8F8E142FCB9}"/>
                </a:ext>
              </a:extLst>
            </p:cNvPr>
            <p:cNvCxnSpPr>
              <a:cxnSpLocks/>
              <a:stCxn id="37" idx="6"/>
              <a:endCxn id="40" idx="3"/>
            </p:cNvCxnSpPr>
            <p:nvPr/>
          </p:nvCxnSpPr>
          <p:spPr>
            <a:xfrm flipV="1">
              <a:off x="7160008" y="4300494"/>
              <a:ext cx="1578751" cy="59442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06C526-09B8-173A-39CC-02712C8367A1}"/>
                </a:ext>
              </a:extLst>
            </p:cNvPr>
            <p:cNvCxnSpPr>
              <a:cxnSpLocks/>
              <a:stCxn id="40" idx="1"/>
              <a:endCxn id="31" idx="5"/>
            </p:cNvCxnSpPr>
            <p:nvPr/>
          </p:nvCxnSpPr>
          <p:spPr>
            <a:xfrm flipH="1" flipV="1">
              <a:off x="5560690" y="1529231"/>
              <a:ext cx="3178069" cy="2578239"/>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6BC5DA-012B-655F-E47A-E93568CAD55D}"/>
                </a:ext>
              </a:extLst>
            </p:cNvPr>
            <p:cNvCxnSpPr>
              <a:cxnSpLocks/>
              <a:stCxn id="36" idx="6"/>
              <a:endCxn id="40" idx="2"/>
            </p:cNvCxnSpPr>
            <p:nvPr/>
          </p:nvCxnSpPr>
          <p:spPr>
            <a:xfrm flipV="1">
              <a:off x="5271369" y="4203982"/>
              <a:ext cx="3427414" cy="96391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6437484-8EE8-E577-920A-A3B1789A684D}"/>
                </a:ext>
              </a:extLst>
            </p:cNvPr>
            <p:cNvCxnSpPr>
              <a:cxnSpLocks/>
              <a:stCxn id="36" idx="5"/>
              <a:endCxn id="37" idx="3"/>
            </p:cNvCxnSpPr>
            <p:nvPr/>
          </p:nvCxnSpPr>
          <p:spPr>
            <a:xfrm flipV="1">
              <a:off x="5231393" y="4991429"/>
              <a:ext cx="1695615" cy="272976"/>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FB2804-EC10-C251-9890-1A0D9DD2A55B}"/>
                </a:ext>
              </a:extLst>
            </p:cNvPr>
            <p:cNvCxnSpPr>
              <a:cxnSpLocks/>
              <a:stCxn id="37" idx="0"/>
              <a:endCxn id="38" idx="4"/>
            </p:cNvCxnSpPr>
            <p:nvPr/>
          </p:nvCxnSpPr>
          <p:spPr>
            <a:xfrm flipV="1">
              <a:off x="7023520" y="1879833"/>
              <a:ext cx="665059" cy="2878596"/>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E8E4A0-F324-BE23-AAB7-2AE5E1A70360}"/>
                </a:ext>
              </a:extLst>
            </p:cNvPr>
            <p:cNvCxnSpPr>
              <a:cxnSpLocks/>
              <a:stCxn id="34" idx="6"/>
              <a:endCxn id="36" idx="2"/>
            </p:cNvCxnSpPr>
            <p:nvPr/>
          </p:nvCxnSpPr>
          <p:spPr>
            <a:xfrm>
              <a:off x="1555152" y="4630400"/>
              <a:ext cx="3443241" cy="53749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9B6D76-4D7B-1BF5-DB8D-C0F65BA2C065}"/>
                </a:ext>
              </a:extLst>
            </p:cNvPr>
            <p:cNvCxnSpPr>
              <a:cxnSpLocks/>
              <a:stCxn id="33" idx="6"/>
              <a:endCxn id="31" idx="3"/>
            </p:cNvCxnSpPr>
            <p:nvPr/>
          </p:nvCxnSpPr>
          <p:spPr>
            <a:xfrm flipV="1">
              <a:off x="3584399" y="1529231"/>
              <a:ext cx="1783267" cy="245706"/>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639E1-8CBB-829F-F7EF-4E0A59AFA639}"/>
                </a:ext>
              </a:extLst>
            </p:cNvPr>
            <p:cNvCxnSpPr>
              <a:cxnSpLocks/>
              <a:stCxn id="33" idx="2"/>
              <a:endCxn id="30" idx="6"/>
            </p:cNvCxnSpPr>
            <p:nvPr/>
          </p:nvCxnSpPr>
          <p:spPr>
            <a:xfrm flipH="1">
              <a:off x="1613905" y="1774937"/>
              <a:ext cx="1697518" cy="18649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A51AC5-EB71-9875-0635-2A90EF6AC8E7}"/>
                </a:ext>
              </a:extLst>
            </p:cNvPr>
            <p:cNvCxnSpPr>
              <a:cxnSpLocks/>
              <a:stCxn id="30" idx="4"/>
              <a:endCxn id="32" idx="0"/>
            </p:cNvCxnSpPr>
            <p:nvPr/>
          </p:nvCxnSpPr>
          <p:spPr>
            <a:xfrm flipH="1">
              <a:off x="1289445" y="2097918"/>
              <a:ext cx="187972" cy="1118488"/>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75535A-A6AA-7EF6-A077-14B8CC5FE398}"/>
                </a:ext>
              </a:extLst>
            </p:cNvPr>
            <p:cNvCxnSpPr>
              <a:cxnSpLocks/>
              <a:stCxn id="32" idx="6"/>
              <a:endCxn id="42" idx="2"/>
            </p:cNvCxnSpPr>
            <p:nvPr/>
          </p:nvCxnSpPr>
          <p:spPr>
            <a:xfrm>
              <a:off x="1425933" y="3352894"/>
              <a:ext cx="1757000" cy="279394"/>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ED2E35-7906-8E8F-C037-B0C1F5CD249D}"/>
                </a:ext>
              </a:extLst>
            </p:cNvPr>
            <p:cNvCxnSpPr>
              <a:cxnSpLocks/>
              <a:stCxn id="32" idx="5"/>
              <a:endCxn id="36" idx="1"/>
            </p:cNvCxnSpPr>
            <p:nvPr/>
          </p:nvCxnSpPr>
          <p:spPr>
            <a:xfrm>
              <a:off x="1385957" y="3449406"/>
              <a:ext cx="3652412" cy="1621975"/>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30A406-B9E2-F6F8-93CD-2AB62B30336D}"/>
                </a:ext>
              </a:extLst>
            </p:cNvPr>
            <p:cNvCxnSpPr>
              <a:cxnSpLocks/>
              <a:stCxn id="36" idx="7"/>
              <a:endCxn id="41" idx="3"/>
            </p:cNvCxnSpPr>
            <p:nvPr/>
          </p:nvCxnSpPr>
          <p:spPr>
            <a:xfrm flipV="1">
              <a:off x="5231393" y="3352863"/>
              <a:ext cx="5229993" cy="1718518"/>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1CE42F-2781-A46F-3ADE-2B207273B9C5}"/>
                </a:ext>
              </a:extLst>
            </p:cNvPr>
            <p:cNvCxnSpPr>
              <a:cxnSpLocks/>
              <a:stCxn id="31" idx="5"/>
              <a:endCxn id="37" idx="1"/>
            </p:cNvCxnSpPr>
            <p:nvPr/>
          </p:nvCxnSpPr>
          <p:spPr>
            <a:xfrm>
              <a:off x="5560690" y="1529231"/>
              <a:ext cx="1366318" cy="3269174"/>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0" name="Oval 29">
              <a:hlinkClick r:id="" action="ppaction://noaction"/>
              <a:extLst>
                <a:ext uri="{FF2B5EF4-FFF2-40B4-BE49-F238E27FC236}">
                  <a16:creationId xmlns:a16="http://schemas.microsoft.com/office/drawing/2014/main" id="{6A9D3915-2C7A-D614-CC1E-B6A862BEE2B8}"/>
                </a:ext>
              </a:extLst>
            </p:cNvPr>
            <p:cNvSpPr/>
            <p:nvPr/>
          </p:nvSpPr>
          <p:spPr>
            <a:xfrm>
              <a:off x="1340929" y="1824942"/>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hlinkClick r:id="" action="ppaction://noaction"/>
              <a:extLst>
                <a:ext uri="{FF2B5EF4-FFF2-40B4-BE49-F238E27FC236}">
                  <a16:creationId xmlns:a16="http://schemas.microsoft.com/office/drawing/2014/main" id="{779A8776-DEE5-7587-B54F-DB3ACBC20553}"/>
                </a:ext>
              </a:extLst>
            </p:cNvPr>
            <p:cNvSpPr/>
            <p:nvPr/>
          </p:nvSpPr>
          <p:spPr>
            <a:xfrm>
              <a:off x="5327690" y="1296231"/>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hlinkClick r:id="" action="ppaction://noaction"/>
              <a:extLst>
                <a:ext uri="{FF2B5EF4-FFF2-40B4-BE49-F238E27FC236}">
                  <a16:creationId xmlns:a16="http://schemas.microsoft.com/office/drawing/2014/main" id="{5AEA93A7-088A-6CC3-45E1-A34598608664}"/>
                </a:ext>
              </a:extLst>
            </p:cNvPr>
            <p:cNvSpPr/>
            <p:nvPr/>
          </p:nvSpPr>
          <p:spPr>
            <a:xfrm>
              <a:off x="1152957" y="3216406"/>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3" name="Oval 32">
              <a:hlinkClick r:id="" action="ppaction://noaction"/>
              <a:extLst>
                <a:ext uri="{FF2B5EF4-FFF2-40B4-BE49-F238E27FC236}">
                  <a16:creationId xmlns:a16="http://schemas.microsoft.com/office/drawing/2014/main" id="{995C090F-F262-4AE9-947F-2CCE7CDA4FEA}"/>
                </a:ext>
              </a:extLst>
            </p:cNvPr>
            <p:cNvSpPr/>
            <p:nvPr/>
          </p:nvSpPr>
          <p:spPr>
            <a:xfrm>
              <a:off x="3311423" y="1638449"/>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hlinkClick r:id="" action="ppaction://noaction"/>
              <a:extLst>
                <a:ext uri="{FF2B5EF4-FFF2-40B4-BE49-F238E27FC236}">
                  <a16:creationId xmlns:a16="http://schemas.microsoft.com/office/drawing/2014/main" id="{19B2A240-1E25-44B1-E29E-F48AE972EF7D}"/>
                </a:ext>
              </a:extLst>
            </p:cNvPr>
            <p:cNvSpPr/>
            <p:nvPr/>
          </p:nvSpPr>
          <p:spPr>
            <a:xfrm>
              <a:off x="1282176" y="4493912"/>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hlinkClick r:id="" action="ppaction://noaction"/>
              <a:extLst>
                <a:ext uri="{FF2B5EF4-FFF2-40B4-BE49-F238E27FC236}">
                  <a16:creationId xmlns:a16="http://schemas.microsoft.com/office/drawing/2014/main" id="{96C19A76-E783-11ED-CE47-EDAAACF22FB7}"/>
                </a:ext>
              </a:extLst>
            </p:cNvPr>
            <p:cNvSpPr/>
            <p:nvPr/>
          </p:nvSpPr>
          <p:spPr>
            <a:xfrm>
              <a:off x="4998393" y="5031405"/>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hlinkClick r:id="" action="ppaction://noaction"/>
              <a:extLst>
                <a:ext uri="{FF2B5EF4-FFF2-40B4-BE49-F238E27FC236}">
                  <a16:creationId xmlns:a16="http://schemas.microsoft.com/office/drawing/2014/main" id="{43380E71-0554-FDCC-3E84-41DE38BADBE3}"/>
                </a:ext>
              </a:extLst>
            </p:cNvPr>
            <p:cNvSpPr/>
            <p:nvPr/>
          </p:nvSpPr>
          <p:spPr>
            <a:xfrm>
              <a:off x="6887032" y="4758429"/>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hlinkClick r:id="" action="ppaction://noaction"/>
              <a:extLst>
                <a:ext uri="{FF2B5EF4-FFF2-40B4-BE49-F238E27FC236}">
                  <a16:creationId xmlns:a16="http://schemas.microsoft.com/office/drawing/2014/main" id="{CDED0999-B2B6-A2BA-8BAB-564CB90EB016}"/>
                </a:ext>
              </a:extLst>
            </p:cNvPr>
            <p:cNvSpPr/>
            <p:nvPr/>
          </p:nvSpPr>
          <p:spPr>
            <a:xfrm>
              <a:off x="7552091" y="1606857"/>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hlinkClick r:id="" action="ppaction://noaction"/>
              <a:extLst>
                <a:ext uri="{FF2B5EF4-FFF2-40B4-BE49-F238E27FC236}">
                  <a16:creationId xmlns:a16="http://schemas.microsoft.com/office/drawing/2014/main" id="{D0E3CBA9-677C-F662-A4B2-D3A2DEB60113}"/>
                </a:ext>
              </a:extLst>
            </p:cNvPr>
            <p:cNvSpPr/>
            <p:nvPr/>
          </p:nvSpPr>
          <p:spPr>
            <a:xfrm>
              <a:off x="9776817" y="1645914"/>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hlinkClick r:id="" action="ppaction://noaction"/>
              <a:extLst>
                <a:ext uri="{FF2B5EF4-FFF2-40B4-BE49-F238E27FC236}">
                  <a16:creationId xmlns:a16="http://schemas.microsoft.com/office/drawing/2014/main" id="{B84A7E68-D135-CCF5-ACED-036C378F0A01}"/>
                </a:ext>
              </a:extLst>
            </p:cNvPr>
            <p:cNvSpPr/>
            <p:nvPr/>
          </p:nvSpPr>
          <p:spPr>
            <a:xfrm>
              <a:off x="8698783" y="4067494"/>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hlinkClick r:id="" action="ppaction://noaction"/>
              <a:extLst>
                <a:ext uri="{FF2B5EF4-FFF2-40B4-BE49-F238E27FC236}">
                  <a16:creationId xmlns:a16="http://schemas.microsoft.com/office/drawing/2014/main" id="{846F5F52-F596-DF0A-A36E-16D7436891DD}"/>
                </a:ext>
              </a:extLst>
            </p:cNvPr>
            <p:cNvSpPr/>
            <p:nvPr/>
          </p:nvSpPr>
          <p:spPr>
            <a:xfrm>
              <a:off x="10421410" y="3119863"/>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hlinkClick r:id="" action="ppaction://noaction"/>
              <a:extLst>
                <a:ext uri="{FF2B5EF4-FFF2-40B4-BE49-F238E27FC236}">
                  <a16:creationId xmlns:a16="http://schemas.microsoft.com/office/drawing/2014/main" id="{4C59939F-E2DF-1758-803F-9002ED5C29BA}"/>
                </a:ext>
              </a:extLst>
            </p:cNvPr>
            <p:cNvSpPr/>
            <p:nvPr/>
          </p:nvSpPr>
          <p:spPr>
            <a:xfrm>
              <a:off x="3182933" y="3495800"/>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550158DB-EC2D-15D8-0737-16EB8EE1489E}"/>
                </a:ext>
              </a:extLst>
            </p:cNvPr>
            <p:cNvCxnSpPr>
              <a:cxnSpLocks/>
              <a:stCxn id="31" idx="1"/>
              <a:endCxn id="30" idx="7"/>
            </p:cNvCxnSpPr>
            <p:nvPr/>
          </p:nvCxnSpPr>
          <p:spPr>
            <a:xfrm flipH="1">
              <a:off x="1573929" y="1336207"/>
              <a:ext cx="3793737" cy="52871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6C41EF23-F1FC-8D46-F43D-8718AF0D4A3B}"/>
              </a:ext>
            </a:extLst>
          </p:cNvPr>
          <p:cNvCxnSpPr>
            <a:cxnSpLocks/>
            <a:stCxn id="34" idx="5"/>
            <a:endCxn id="124" idx="2"/>
          </p:cNvCxnSpPr>
          <p:nvPr/>
        </p:nvCxnSpPr>
        <p:spPr>
          <a:xfrm>
            <a:off x="1542223" y="4893385"/>
            <a:ext cx="1632838" cy="403872"/>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24" name="Oval 123">
            <a:hlinkClick r:id="" action="ppaction://noaction"/>
            <a:extLst>
              <a:ext uri="{FF2B5EF4-FFF2-40B4-BE49-F238E27FC236}">
                <a16:creationId xmlns:a16="http://schemas.microsoft.com/office/drawing/2014/main" id="{BE39B9DB-5E89-C654-B538-45C73507D68C}"/>
              </a:ext>
            </a:extLst>
          </p:cNvPr>
          <p:cNvSpPr/>
          <p:nvPr/>
        </p:nvSpPr>
        <p:spPr>
          <a:xfrm>
            <a:off x="3175061" y="5160769"/>
            <a:ext cx="272976" cy="272976"/>
          </a:xfrm>
          <a:prstGeom prst="ellipse">
            <a:avLst/>
          </a:prstGeom>
          <a:noFill/>
          <a:ln w="19050">
            <a:solidFill>
              <a:schemeClr val="bg1"/>
            </a:solidFill>
          </a:ln>
          <a:effectLst>
            <a:glow rad="101600">
              <a:srgbClr val="2CE31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cxnSp>
        <p:nvCxnSpPr>
          <p:cNvPr id="125" name="Straight Connector 124">
            <a:extLst>
              <a:ext uri="{FF2B5EF4-FFF2-40B4-BE49-F238E27FC236}">
                <a16:creationId xmlns:a16="http://schemas.microsoft.com/office/drawing/2014/main" id="{B285F33F-AF17-9226-7864-FC6F7F13749A}"/>
              </a:ext>
            </a:extLst>
          </p:cNvPr>
          <p:cNvCxnSpPr>
            <a:cxnSpLocks/>
            <a:stCxn id="124" idx="6"/>
            <a:endCxn id="41" idx="2"/>
          </p:cNvCxnSpPr>
          <p:nvPr/>
        </p:nvCxnSpPr>
        <p:spPr>
          <a:xfrm flipV="1">
            <a:off x="3448037" y="3422824"/>
            <a:ext cx="7000420" cy="187443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155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Kuva 18">
            <a:extLst>
              <a:ext uri="{FF2B5EF4-FFF2-40B4-BE49-F238E27FC236}">
                <a16:creationId xmlns:a16="http://schemas.microsoft.com/office/drawing/2014/main" id="{A68E51C0-2D52-7E67-CCD1-119BFC892E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 t="24691" r="57" b="18553"/>
          <a:stretch/>
        </p:blipFill>
        <p:spPr>
          <a:xfrm>
            <a:off x="481012" y="1773337"/>
            <a:ext cx="11226752" cy="4247952"/>
          </a:xfrm>
          <a:prstGeom prst="round2DiagRect">
            <a:avLst>
              <a:gd name="adj1" fmla="val 9851"/>
              <a:gd name="adj2" fmla="val 0"/>
            </a:avLst>
          </a:prstGeom>
        </p:spPr>
      </p:pic>
      <p:sp>
        <p:nvSpPr>
          <p:cNvPr id="5" name="Text Placeholder 4">
            <a:extLst>
              <a:ext uri="{FF2B5EF4-FFF2-40B4-BE49-F238E27FC236}">
                <a16:creationId xmlns:a16="http://schemas.microsoft.com/office/drawing/2014/main" id="{43588344-1F74-8ADF-21CB-DCD94759DDDA}"/>
              </a:ext>
            </a:extLst>
          </p:cNvPr>
          <p:cNvSpPr>
            <a:spLocks noGrp="1"/>
          </p:cNvSpPr>
          <p:nvPr>
            <p:ph type="body" sz="quarter" idx="13"/>
          </p:nvPr>
        </p:nvSpPr>
        <p:spPr/>
        <p:txBody>
          <a:bodyPr/>
          <a:lstStyle/>
          <a:p>
            <a:r>
              <a:rPr lang="fi-FI"/>
              <a:t>Areas where mill-wide optimization could help you</a:t>
            </a:r>
          </a:p>
        </p:txBody>
      </p:sp>
      <p:sp>
        <p:nvSpPr>
          <p:cNvPr id="2" name="Title 1">
            <a:extLst>
              <a:ext uri="{FF2B5EF4-FFF2-40B4-BE49-F238E27FC236}">
                <a16:creationId xmlns:a16="http://schemas.microsoft.com/office/drawing/2014/main" id="{265FBB64-2AF3-40FF-A274-AC7C8C32362B}"/>
              </a:ext>
            </a:extLst>
          </p:cNvPr>
          <p:cNvSpPr>
            <a:spLocks noGrp="1"/>
          </p:cNvSpPr>
          <p:nvPr>
            <p:ph type="title"/>
          </p:nvPr>
        </p:nvSpPr>
        <p:spPr/>
        <p:txBody>
          <a:bodyPr/>
          <a:lstStyle/>
          <a:p>
            <a:r>
              <a:rPr lang="en-US"/>
              <a:t>Typical</a:t>
            </a:r>
            <a:r>
              <a:rPr lang="fi-FI"/>
              <a:t> decision making challenges at the mills</a:t>
            </a:r>
            <a:endParaRPr lang="en-US"/>
          </a:p>
        </p:txBody>
      </p:sp>
      <p:sp>
        <p:nvSpPr>
          <p:cNvPr id="38" name="Tekstiruutu 32">
            <a:extLst>
              <a:ext uri="{FF2B5EF4-FFF2-40B4-BE49-F238E27FC236}">
                <a16:creationId xmlns:a16="http://schemas.microsoft.com/office/drawing/2014/main" id="{DB2BC071-D7EF-42BE-A266-C3D0E38BFC21}"/>
              </a:ext>
            </a:extLst>
          </p:cNvPr>
          <p:cNvSpPr txBox="1"/>
          <p:nvPr/>
        </p:nvSpPr>
        <p:spPr>
          <a:xfrm>
            <a:off x="481431" y="4283239"/>
            <a:ext cx="2180137" cy="1746833"/>
          </a:xfrm>
          <a:prstGeom prst="rect">
            <a:avLst/>
          </a:prstGeom>
          <a:solidFill>
            <a:schemeClr val="bg1">
              <a:lumMod val="95000"/>
              <a:alpha val="95000"/>
            </a:schemeClr>
          </a:solidFill>
        </p:spPr>
        <p:txBody>
          <a:bodyPr wrap="square" lIns="108000" tIns="45720" rIns="108000" bIns="45720" rtlCol="0" anchor="t">
            <a:noAutofit/>
          </a:bodyPr>
          <a:lstStyle/>
          <a:p>
            <a:pPr marL="91440" defTabSz="914126">
              <a:defRPr/>
            </a:pPr>
            <a:endParaRPr lang="en-US" sz="1200">
              <a:solidFill>
                <a:schemeClr val="accent4"/>
              </a:solidFill>
            </a:endParaRPr>
          </a:p>
          <a:p>
            <a:pPr marL="91440" defTabSz="914126">
              <a:defRPr/>
            </a:pPr>
            <a:r>
              <a:rPr lang="en-US" sz="1200">
                <a:solidFill>
                  <a:schemeClr val="tx2">
                    <a:lumMod val="50000"/>
                  </a:schemeClr>
                </a:solidFill>
              </a:rPr>
              <a:t>How do I </a:t>
            </a:r>
            <a:r>
              <a:rPr lang="en-US" sz="1200" b="1">
                <a:solidFill>
                  <a:schemeClr val="accent1"/>
                </a:solidFill>
              </a:rPr>
              <a:t>manage my inventories</a:t>
            </a:r>
            <a:r>
              <a:rPr lang="en-US" sz="1200" b="1">
                <a:solidFill>
                  <a:schemeClr val="accent4"/>
                </a:solidFill>
              </a:rPr>
              <a:t> </a:t>
            </a:r>
            <a:r>
              <a:rPr lang="en-US" sz="1200">
                <a:solidFill>
                  <a:schemeClr val="tx2">
                    <a:lumMod val="50000"/>
                  </a:schemeClr>
                </a:solidFill>
              </a:rPr>
              <a:t>to meet the production plan most efficiently?</a:t>
            </a:r>
            <a:endParaRPr lang="fi-FI" sz="1200">
              <a:solidFill>
                <a:schemeClr val="tx2">
                  <a:lumMod val="50000"/>
                </a:schemeClr>
              </a:solidFill>
              <a:cs typeface="Arial"/>
            </a:endParaRPr>
          </a:p>
        </p:txBody>
      </p:sp>
      <p:sp>
        <p:nvSpPr>
          <p:cNvPr id="40" name="Tekstiruutu 39">
            <a:extLst>
              <a:ext uri="{FF2B5EF4-FFF2-40B4-BE49-F238E27FC236}">
                <a16:creationId xmlns:a16="http://schemas.microsoft.com/office/drawing/2014/main" id="{B97CB633-0559-40EC-BBD9-71AA3EFB41E0}"/>
              </a:ext>
            </a:extLst>
          </p:cNvPr>
          <p:cNvSpPr txBox="1"/>
          <p:nvPr/>
        </p:nvSpPr>
        <p:spPr>
          <a:xfrm>
            <a:off x="2790127" y="4283238"/>
            <a:ext cx="2138770" cy="1751417"/>
          </a:xfrm>
          <a:prstGeom prst="rect">
            <a:avLst/>
          </a:prstGeom>
          <a:solidFill>
            <a:schemeClr val="bg1">
              <a:lumMod val="95000"/>
              <a:alpha val="95000"/>
            </a:schemeClr>
          </a:solidFill>
        </p:spPr>
        <p:txBody>
          <a:bodyPr wrap="square" lIns="108000" tIns="45720" rIns="108000" bIns="45720" rtlCol="0" anchor="t">
            <a:noAutofit/>
          </a:bodyPr>
          <a:lstStyle/>
          <a:p>
            <a:pPr marL="91440" defTabSz="914126">
              <a:defRPr/>
            </a:pPr>
            <a:endParaRPr lang="en-US" sz="1200">
              <a:solidFill>
                <a:schemeClr val="accent4"/>
              </a:solidFill>
            </a:endParaRPr>
          </a:p>
          <a:p>
            <a:pPr marL="91440" lvl="0" defTabSz="914126">
              <a:defRPr/>
            </a:pPr>
            <a:r>
              <a:rPr lang="en-US" sz="1200">
                <a:solidFill>
                  <a:schemeClr val="tx2">
                    <a:lumMod val="50000"/>
                  </a:schemeClr>
                </a:solidFill>
              </a:rPr>
              <a:t>I want to </a:t>
            </a:r>
            <a:r>
              <a:rPr lang="en-US" sz="1200" b="1">
                <a:solidFill>
                  <a:schemeClr val="accent1"/>
                </a:solidFill>
              </a:rPr>
              <a:t>push as much production </a:t>
            </a:r>
            <a:r>
              <a:rPr lang="en-US" sz="1200">
                <a:solidFill>
                  <a:schemeClr val="tx2">
                    <a:lumMod val="50000"/>
                  </a:schemeClr>
                </a:solidFill>
              </a:rPr>
              <a:t>as I can, taking into account mill restrictions and the resulting energy demand for each mill department.</a:t>
            </a:r>
          </a:p>
        </p:txBody>
      </p:sp>
      <p:sp>
        <p:nvSpPr>
          <p:cNvPr id="43" name="Tekstiruutu 42">
            <a:extLst>
              <a:ext uri="{FF2B5EF4-FFF2-40B4-BE49-F238E27FC236}">
                <a16:creationId xmlns:a16="http://schemas.microsoft.com/office/drawing/2014/main" id="{5F59616F-8D33-420D-8842-482CE76F7DFE}"/>
              </a:ext>
            </a:extLst>
          </p:cNvPr>
          <p:cNvSpPr txBox="1"/>
          <p:nvPr/>
        </p:nvSpPr>
        <p:spPr>
          <a:xfrm>
            <a:off x="5033920" y="4283238"/>
            <a:ext cx="2145963" cy="1742501"/>
          </a:xfrm>
          <a:prstGeom prst="rect">
            <a:avLst/>
          </a:prstGeom>
          <a:solidFill>
            <a:schemeClr val="bg1">
              <a:lumMod val="95000"/>
              <a:alpha val="95000"/>
            </a:schemeClr>
          </a:solidFill>
        </p:spPr>
        <p:txBody>
          <a:bodyPr wrap="square" lIns="108000" tIns="45720" rIns="108000" bIns="45720" rtlCol="0" anchor="t">
            <a:noAutofit/>
          </a:bodyPr>
          <a:lstStyle/>
          <a:p>
            <a:pPr marL="91440" defTabSz="914126">
              <a:defRPr/>
            </a:pPr>
            <a:endParaRPr lang="en-US" sz="1200">
              <a:solidFill>
                <a:schemeClr val="accent4"/>
              </a:solidFill>
            </a:endParaRPr>
          </a:p>
          <a:p>
            <a:pPr marL="91440" defTabSz="914126">
              <a:defRPr/>
            </a:pPr>
            <a:r>
              <a:rPr lang="en-US" sz="1200">
                <a:solidFill>
                  <a:schemeClr val="tx2">
                    <a:lumMod val="50000"/>
                  </a:schemeClr>
                </a:solidFill>
              </a:rPr>
              <a:t>I want to </a:t>
            </a:r>
            <a:r>
              <a:rPr lang="en-US" sz="1200" b="1">
                <a:solidFill>
                  <a:schemeClr val="accent1"/>
                </a:solidFill>
              </a:rPr>
              <a:t>stabilize the production</a:t>
            </a:r>
            <a:r>
              <a:rPr lang="en-US" sz="1200">
                <a:solidFill>
                  <a:schemeClr val="accent4"/>
                </a:solidFill>
              </a:rPr>
              <a:t>, </a:t>
            </a:r>
            <a:r>
              <a:rPr lang="en-US" sz="1200">
                <a:solidFill>
                  <a:schemeClr val="tx2">
                    <a:lumMod val="50000"/>
                  </a:schemeClr>
                </a:solidFill>
              </a:rPr>
              <a:t>even during unplanned process disturbances.</a:t>
            </a:r>
            <a:endParaRPr lang="en-US" sz="1200">
              <a:solidFill>
                <a:schemeClr val="tx2">
                  <a:lumMod val="50000"/>
                </a:schemeClr>
              </a:solidFill>
              <a:cs typeface="Arial"/>
            </a:endParaRPr>
          </a:p>
        </p:txBody>
      </p:sp>
      <p:sp>
        <p:nvSpPr>
          <p:cNvPr id="13" name="Tekstiruutu 42">
            <a:extLst>
              <a:ext uri="{FF2B5EF4-FFF2-40B4-BE49-F238E27FC236}">
                <a16:creationId xmlns:a16="http://schemas.microsoft.com/office/drawing/2014/main" id="{A8E0EF2C-1497-427D-B5B0-D07D41383868}"/>
              </a:ext>
            </a:extLst>
          </p:cNvPr>
          <p:cNvSpPr txBox="1"/>
          <p:nvPr/>
        </p:nvSpPr>
        <p:spPr>
          <a:xfrm>
            <a:off x="7316106" y="4283238"/>
            <a:ext cx="2130184" cy="1742501"/>
          </a:xfrm>
          <a:prstGeom prst="rect">
            <a:avLst/>
          </a:prstGeom>
          <a:solidFill>
            <a:schemeClr val="bg1">
              <a:lumMod val="95000"/>
              <a:alpha val="95000"/>
            </a:schemeClr>
          </a:solidFill>
        </p:spPr>
        <p:txBody>
          <a:bodyPr wrap="square" lIns="108000" tIns="45720" rIns="108000" bIns="45720" rtlCol="0" anchor="t">
            <a:noAutofit/>
          </a:bodyPr>
          <a:lstStyle/>
          <a:p>
            <a:pPr marL="91440" defTabSz="914126">
              <a:defRPr/>
            </a:pPr>
            <a:endParaRPr lang="en-US" sz="1200">
              <a:solidFill>
                <a:schemeClr val="accent4"/>
              </a:solidFill>
            </a:endParaRPr>
          </a:p>
          <a:p>
            <a:pPr marL="91440" defTabSz="914126">
              <a:defRPr/>
            </a:pPr>
            <a:r>
              <a:rPr lang="en-US" sz="1200">
                <a:solidFill>
                  <a:schemeClr val="tx2">
                    <a:lumMod val="50000"/>
                  </a:schemeClr>
                </a:solidFill>
              </a:rPr>
              <a:t>I want to </a:t>
            </a:r>
            <a:r>
              <a:rPr lang="en-US" sz="1200" b="1">
                <a:solidFill>
                  <a:schemeClr val="accent1"/>
                </a:solidFill>
              </a:rPr>
              <a:t>optimize my</a:t>
            </a:r>
            <a:endParaRPr lang="en-US" sz="1200">
              <a:solidFill>
                <a:schemeClr val="accent1"/>
              </a:solidFill>
              <a:cs typeface="Arial"/>
            </a:endParaRPr>
          </a:p>
          <a:p>
            <a:pPr marL="91440" defTabSz="914126">
              <a:defRPr/>
            </a:pPr>
            <a:r>
              <a:rPr lang="en-US" sz="1200" b="1">
                <a:solidFill>
                  <a:schemeClr val="accent1"/>
                </a:solidFill>
              </a:rPr>
              <a:t>raw material </a:t>
            </a:r>
            <a:r>
              <a:rPr lang="en-US" sz="1200">
                <a:solidFill>
                  <a:schemeClr val="tx2">
                    <a:lumMod val="50000"/>
                  </a:schemeClr>
                </a:solidFill>
              </a:rPr>
              <a:t>and furnish blends to achieve quality at lower cost.</a:t>
            </a:r>
            <a:endParaRPr lang="en-US" sz="1200">
              <a:solidFill>
                <a:schemeClr val="tx2">
                  <a:lumMod val="50000"/>
                </a:schemeClr>
              </a:solidFill>
              <a:cs typeface="Arial"/>
            </a:endParaRPr>
          </a:p>
        </p:txBody>
      </p:sp>
      <p:sp>
        <p:nvSpPr>
          <p:cNvPr id="11" name="Tekstiruutu 42">
            <a:extLst>
              <a:ext uri="{FF2B5EF4-FFF2-40B4-BE49-F238E27FC236}">
                <a16:creationId xmlns:a16="http://schemas.microsoft.com/office/drawing/2014/main" id="{D8578A39-473B-0F0E-1CBC-01EF5D233A31}"/>
              </a:ext>
            </a:extLst>
          </p:cNvPr>
          <p:cNvSpPr txBox="1">
            <a:spLocks/>
          </p:cNvSpPr>
          <p:nvPr/>
        </p:nvSpPr>
        <p:spPr>
          <a:xfrm flipV="1">
            <a:off x="9573600" y="4283238"/>
            <a:ext cx="2134164" cy="1742497"/>
          </a:xfrm>
          <a:prstGeom prst="round1Rect">
            <a:avLst>
              <a:gd name="adj" fmla="val 22681"/>
            </a:avLst>
          </a:prstGeom>
          <a:solidFill>
            <a:schemeClr val="bg1">
              <a:lumMod val="95000"/>
              <a:alpha val="95000"/>
            </a:schemeClr>
          </a:solidFill>
        </p:spPr>
        <p:txBody>
          <a:bodyPr vert="horz" wrap="square" lIns="108000" rIns="108000" rtlCol="0" anchor="ctr">
            <a:noAutofit/>
          </a:bodyPr>
          <a:lstStyle/>
          <a:p>
            <a:pPr defTabSz="914126">
              <a:defRPr/>
            </a:pPr>
            <a:endParaRPr lang="en-US" sz="1600">
              <a:solidFill>
                <a:schemeClr val="accent4"/>
              </a:solidFill>
            </a:endParaRPr>
          </a:p>
        </p:txBody>
      </p:sp>
      <p:sp>
        <p:nvSpPr>
          <p:cNvPr id="14" name="Rectangle 13">
            <a:extLst>
              <a:ext uri="{FF2B5EF4-FFF2-40B4-BE49-F238E27FC236}">
                <a16:creationId xmlns:a16="http://schemas.microsoft.com/office/drawing/2014/main" id="{44F2B3FC-B5FB-46DE-991C-6808C0A2ABA7}"/>
              </a:ext>
            </a:extLst>
          </p:cNvPr>
          <p:cNvSpPr/>
          <p:nvPr/>
        </p:nvSpPr>
        <p:spPr>
          <a:xfrm>
            <a:off x="2649446" y="4284191"/>
            <a:ext cx="142907" cy="182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Arial"/>
            </a:endParaRPr>
          </a:p>
        </p:txBody>
      </p:sp>
      <p:sp>
        <p:nvSpPr>
          <p:cNvPr id="18" name="TextBox 17">
            <a:extLst>
              <a:ext uri="{FF2B5EF4-FFF2-40B4-BE49-F238E27FC236}">
                <a16:creationId xmlns:a16="http://schemas.microsoft.com/office/drawing/2014/main" id="{4F851ADC-AAD2-B31F-C34E-86E6CA94C853}"/>
              </a:ext>
            </a:extLst>
          </p:cNvPr>
          <p:cNvSpPr txBox="1"/>
          <p:nvPr/>
        </p:nvSpPr>
        <p:spPr>
          <a:xfrm>
            <a:off x="9581262" y="4277612"/>
            <a:ext cx="2038260" cy="1595309"/>
          </a:xfrm>
          <a:prstGeom prst="rect">
            <a:avLst/>
          </a:prstGeom>
          <a:noFill/>
        </p:spPr>
        <p:txBody>
          <a:bodyPr wrap="square" lIns="91440" tIns="45720" rIns="91440" bIns="45720" anchor="t">
            <a:spAutoFit/>
          </a:bodyPr>
          <a:lstStyle/>
          <a:p>
            <a:pPr marL="91440" defTabSz="914126">
              <a:spcAft>
                <a:spcPts val="100"/>
              </a:spcAft>
              <a:defRPr/>
            </a:pPr>
            <a:endParaRPr lang="en-US" sz="1200" dirty="0">
              <a:solidFill>
                <a:srgbClr val="4C4D4F"/>
              </a:solidFill>
              <a:latin typeface="Arial"/>
            </a:endParaRPr>
          </a:p>
          <a:p>
            <a:pPr marL="91440" defTabSz="914126">
              <a:spcAft>
                <a:spcPts val="100"/>
              </a:spcAft>
              <a:defRPr/>
            </a:pPr>
            <a:r>
              <a:rPr lang="en-US" sz="1200" dirty="0">
                <a:solidFill>
                  <a:schemeClr val="tx2">
                    <a:lumMod val="50000"/>
                  </a:schemeClr>
                </a:solidFill>
                <a:latin typeface="Arial"/>
              </a:rPr>
              <a:t>Coordination decisions</a:t>
            </a:r>
          </a:p>
          <a:p>
            <a:pPr marL="91440" defTabSz="914126">
              <a:spcAft>
                <a:spcPts val="100"/>
              </a:spcAft>
              <a:defRPr/>
            </a:pPr>
            <a:r>
              <a:rPr lang="en-US" sz="1200" dirty="0">
                <a:solidFill>
                  <a:schemeClr val="tx2">
                    <a:lumMod val="50000"/>
                  </a:schemeClr>
                </a:solidFill>
                <a:latin typeface="Arial"/>
              </a:rPr>
              <a:t>currently based on soon-to-retire operators</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mn-cs"/>
              </a:rPr>
              <a:t>’ knowledge and spreadsheets. We </a:t>
            </a:r>
            <a:r>
              <a:rPr kumimoji="0" lang="en-US" sz="1200" b="1" i="0" u="none" strike="noStrike" kern="1200" cap="none" spc="0" normalizeH="0" baseline="0" noProof="0" dirty="0">
                <a:ln>
                  <a:noFill/>
                </a:ln>
                <a:solidFill>
                  <a:schemeClr val="accent1"/>
                </a:solidFill>
                <a:effectLst/>
                <a:uLnTx/>
                <a:uFillTx/>
                <a:latin typeface="Arial"/>
                <a:ea typeface="+mn-ea"/>
                <a:cs typeface="+mn-cs"/>
              </a:rPr>
              <a:t>need better tools in the future</a:t>
            </a:r>
            <a:r>
              <a:rPr kumimoji="0" lang="en-US" sz="1200" b="0" i="0" u="none" strike="noStrike" kern="1200" cap="none" spc="0" normalizeH="0" baseline="0" noProof="0" dirty="0">
                <a:ln>
                  <a:noFill/>
                </a:ln>
                <a:solidFill>
                  <a:schemeClr val="accent1"/>
                </a:solidFill>
                <a:effectLst/>
                <a:uLnTx/>
                <a:uFillTx/>
                <a:latin typeface="Arial"/>
                <a:ea typeface="+mn-ea"/>
                <a:cs typeface="+mn-cs"/>
              </a:rPr>
              <a:t>.</a:t>
            </a:r>
            <a:endParaRPr lang="en-US" sz="1200" b="0" i="0" u="none" strike="noStrike" kern="1200" cap="none" spc="0" normalizeH="0" baseline="0" noProof="0" dirty="0">
              <a:ln>
                <a:noFill/>
              </a:ln>
              <a:solidFill>
                <a:schemeClr val="accent1"/>
              </a:solidFill>
              <a:effectLst/>
              <a:uLnTx/>
              <a:uFillTx/>
              <a:latin typeface="Arial"/>
              <a:cs typeface="Arial"/>
            </a:endParaRPr>
          </a:p>
        </p:txBody>
      </p:sp>
      <p:sp>
        <p:nvSpPr>
          <p:cNvPr id="4" name="Rectangle 13">
            <a:extLst>
              <a:ext uri="{FF2B5EF4-FFF2-40B4-BE49-F238E27FC236}">
                <a16:creationId xmlns:a16="http://schemas.microsoft.com/office/drawing/2014/main" id="{1BC15437-96CD-6491-AC34-3FB82E146FE2}"/>
              </a:ext>
            </a:extLst>
          </p:cNvPr>
          <p:cNvSpPr/>
          <p:nvPr/>
        </p:nvSpPr>
        <p:spPr>
          <a:xfrm>
            <a:off x="4914548" y="4284190"/>
            <a:ext cx="142907" cy="182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Arial"/>
            </a:endParaRPr>
          </a:p>
        </p:txBody>
      </p:sp>
      <p:sp>
        <p:nvSpPr>
          <p:cNvPr id="15" name="Rectangle 13">
            <a:extLst>
              <a:ext uri="{FF2B5EF4-FFF2-40B4-BE49-F238E27FC236}">
                <a16:creationId xmlns:a16="http://schemas.microsoft.com/office/drawing/2014/main" id="{68FFC1A8-AC22-654E-C65B-1DE15E3E1E9E}"/>
              </a:ext>
            </a:extLst>
          </p:cNvPr>
          <p:cNvSpPr/>
          <p:nvPr/>
        </p:nvSpPr>
        <p:spPr>
          <a:xfrm>
            <a:off x="7179650" y="4284190"/>
            <a:ext cx="142907" cy="182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Arial"/>
            </a:endParaRPr>
          </a:p>
        </p:txBody>
      </p:sp>
      <p:sp>
        <p:nvSpPr>
          <p:cNvPr id="16" name="Rectangle 13">
            <a:extLst>
              <a:ext uri="{FF2B5EF4-FFF2-40B4-BE49-F238E27FC236}">
                <a16:creationId xmlns:a16="http://schemas.microsoft.com/office/drawing/2014/main" id="{37D10AAD-3099-36B0-B912-82B9A69AA4BA}"/>
              </a:ext>
            </a:extLst>
          </p:cNvPr>
          <p:cNvSpPr/>
          <p:nvPr/>
        </p:nvSpPr>
        <p:spPr>
          <a:xfrm>
            <a:off x="9444752" y="4284189"/>
            <a:ext cx="142907" cy="182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Arial"/>
            </a:endParaRPr>
          </a:p>
        </p:txBody>
      </p:sp>
      <p:sp>
        <p:nvSpPr>
          <p:cNvPr id="3" name="Date Placeholder 5">
            <a:extLst>
              <a:ext uri="{FF2B5EF4-FFF2-40B4-BE49-F238E27FC236}">
                <a16:creationId xmlns:a16="http://schemas.microsoft.com/office/drawing/2014/main" id="{7657AA0C-DB49-332B-C63F-9F9F28519ADF}"/>
              </a:ext>
            </a:extLst>
          </p:cNvPr>
          <p:cNvSpPr>
            <a:spLocks noGrp="1"/>
          </p:cNvSpPr>
          <p:nvPr>
            <p:ph type="dt" sz="half" idx="15"/>
          </p:nvPr>
        </p:nvSpPr>
        <p:spPr>
          <a:xfrm>
            <a:off x="841375" y="6453336"/>
            <a:ext cx="1223963" cy="144016"/>
          </a:xfrm>
          <a:prstGeom prst="rect">
            <a:avLst/>
          </a:prstGeom>
        </p:spPr>
        <p:txBody>
          <a:bodyPr vert="horz" lIns="0" tIns="0" rIns="0" bIns="0" rtlCol="0" anchor="ctr">
            <a:noAutofit/>
          </a:bodyP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fld id="{95B3EDB8-54FC-4B26-8E41-E048A08C54CC}" type="datetime3">
              <a:rPr lang="en-US" smtClean="0"/>
              <a:t>26 November 2025</a:t>
            </a:fld>
            <a:endParaRPr lang="en-US">
              <a:solidFill>
                <a:srgbClr val="4C4D4F"/>
              </a:solidFill>
              <a:latin typeface="Arial"/>
            </a:endParaRPr>
          </a:p>
        </p:txBody>
      </p:sp>
      <p:sp>
        <p:nvSpPr>
          <p:cNvPr id="6" name="Footer Placeholder 6">
            <a:extLst>
              <a:ext uri="{FF2B5EF4-FFF2-40B4-BE49-F238E27FC236}">
                <a16:creationId xmlns:a16="http://schemas.microsoft.com/office/drawing/2014/main" id="{D37ACE9A-F575-35F9-9DCE-FA8483D81665}"/>
              </a:ext>
            </a:extLst>
          </p:cNvPr>
          <p:cNvSpPr>
            <a:spLocks noGrp="1"/>
          </p:cNvSpPr>
          <p:nvPr>
            <p:ph type="ftr" sz="quarter" idx="16"/>
          </p:nvPr>
        </p:nvSpPr>
        <p:spPr>
          <a:xfrm>
            <a:off x="2065338" y="6453336"/>
            <a:ext cx="4032250" cy="144016"/>
          </a:xfrm>
          <a:prstGeom prst="rect">
            <a:avLst/>
          </a:prstGeom>
        </p:spPr>
        <p:txBody>
          <a:bodyPr vert="horz" lIns="0" tIns="0" rIns="0" bIns="0" rtlCol="0" anchor="ctr">
            <a:noAutofit/>
          </a:bodyP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US"/>
              <a:t>© Valmet   |   Mill-Wide Optimization</a:t>
            </a:r>
            <a:endParaRPr lang="en-US">
              <a:solidFill>
                <a:srgbClr val="4C4D4F"/>
              </a:solidFill>
              <a:latin typeface="Arial"/>
            </a:endParaRPr>
          </a:p>
        </p:txBody>
      </p:sp>
      <p:sp>
        <p:nvSpPr>
          <p:cNvPr id="7" name="Slide Number Placeholder 8">
            <a:extLst>
              <a:ext uri="{FF2B5EF4-FFF2-40B4-BE49-F238E27FC236}">
                <a16:creationId xmlns:a16="http://schemas.microsoft.com/office/drawing/2014/main" id="{A30EB3D3-0074-A72B-985F-71709DE5F724}"/>
              </a:ext>
            </a:extLst>
          </p:cNvPr>
          <p:cNvSpPr>
            <a:spLocks noGrp="1"/>
          </p:cNvSpPr>
          <p:nvPr>
            <p:ph type="sldNum" sz="quarter" idx="17"/>
          </p:nvPr>
        </p:nvSpPr>
        <p:spPr>
          <a:xfrm>
            <a:off x="481014" y="6453336"/>
            <a:ext cx="360361" cy="144016"/>
          </a:xfrm>
          <a:prstGeom prst="rect">
            <a:avLst/>
          </a:prstGeom>
        </p:spPr>
        <p:txBody>
          <a:bodyPr vert="horz" lIns="0" tIns="0" rIns="0" bIns="0" rtlCol="0" anchor="ctr">
            <a:noAutofit/>
          </a:bodyP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F35C78-EDC3-4BE6-A74D-429C10820A80}" type="slidenum">
              <a:rPr lang="en-US" smtClean="0"/>
              <a:pPr/>
              <a:t>5</a:t>
            </a:fld>
            <a:endParaRPr lang="en-US"/>
          </a:p>
        </p:txBody>
      </p:sp>
    </p:spTree>
    <p:extLst>
      <p:ext uri="{BB962C8B-B14F-4D97-AF65-F5344CB8AC3E}">
        <p14:creationId xmlns:p14="http://schemas.microsoft.com/office/powerpoint/2010/main" val="1812946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Diagonal Corners Rounded 12">
            <a:extLst>
              <a:ext uri="{FF2B5EF4-FFF2-40B4-BE49-F238E27FC236}">
                <a16:creationId xmlns:a16="http://schemas.microsoft.com/office/drawing/2014/main" id="{C288CD40-E4DC-B48F-BD79-3EDDEE595470}"/>
              </a:ext>
            </a:extLst>
          </p:cNvPr>
          <p:cNvSpPr/>
          <p:nvPr/>
        </p:nvSpPr>
        <p:spPr>
          <a:xfrm>
            <a:off x="546716" y="1558130"/>
            <a:ext cx="5406215" cy="4440687"/>
          </a:xfrm>
          <a:prstGeom prst="round2DiagRect">
            <a:avLst>
              <a:gd name="adj1" fmla="val 8352"/>
              <a:gd name="adj2" fmla="val 0"/>
            </a:avLst>
          </a:prstGeom>
          <a:gradFill flip="none" rotWithShape="1">
            <a:gsLst>
              <a:gs pos="0">
                <a:schemeClr val="bg1"/>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84B76943-74A5-84BC-A26B-EC3A92E001D4}"/>
              </a:ext>
            </a:extLst>
          </p:cNvPr>
          <p:cNvSpPr>
            <a:spLocks noGrp="1"/>
          </p:cNvSpPr>
          <p:nvPr>
            <p:ph idx="1"/>
          </p:nvPr>
        </p:nvSpPr>
        <p:spPr>
          <a:xfrm>
            <a:off x="782982" y="1656155"/>
            <a:ext cx="4946014" cy="2045619"/>
          </a:xfrm>
        </p:spPr>
        <p:txBody>
          <a:bodyPr lIns="91440" tIns="45720" rIns="91440" bIns="45720"/>
          <a:lstStyle/>
          <a:p>
            <a:pPr marL="112713" marR="0" indent="-112713">
              <a:spcBef>
                <a:spcPts val="0"/>
              </a:spcBef>
              <a:spcAft>
                <a:spcPts val="400"/>
              </a:spcAft>
              <a:buFont typeface="Arial" panose="020B0604020202020204" pitchFamily="34" charset="0"/>
              <a:buChar char="•"/>
            </a:pPr>
            <a:r>
              <a:rPr lang="en-US" sz="1600">
                <a:solidFill>
                  <a:schemeClr val="tx1">
                    <a:lumMod val="75000"/>
                    <a:lumOff val="25000"/>
                  </a:schemeClr>
                </a:solidFill>
              </a:rPr>
              <a:t>Mill modeled as a flowsheet of connected unit operations</a:t>
            </a:r>
          </a:p>
          <a:p>
            <a:pPr marL="112713" marR="0" indent="-112713">
              <a:spcBef>
                <a:spcPts val="0"/>
              </a:spcBef>
              <a:spcAft>
                <a:spcPts val="400"/>
              </a:spcAft>
              <a:buFont typeface="Arial" panose="020B0604020202020204" pitchFamily="34" charset="0"/>
              <a:buChar char="•"/>
            </a:pPr>
            <a:r>
              <a:rPr lang="en-US" sz="1600">
                <a:solidFill>
                  <a:schemeClr val="tx1">
                    <a:lumMod val="75000"/>
                    <a:lumOff val="25000"/>
                  </a:schemeClr>
                </a:solidFill>
              </a:rPr>
              <a:t>Process models are embedded in unit operation modules with relevant input-output relationships</a:t>
            </a:r>
          </a:p>
          <a:p>
            <a:pPr marL="112713" marR="0" indent="-112713">
              <a:spcBef>
                <a:spcPts val="0"/>
              </a:spcBef>
              <a:spcAft>
                <a:spcPts val="400"/>
              </a:spcAft>
              <a:buFont typeface="Arial" panose="020B0604020202020204" pitchFamily="34" charset="0"/>
              <a:buChar char="•"/>
            </a:pPr>
            <a:r>
              <a:rPr lang="en-US" sz="1600">
                <a:solidFill>
                  <a:schemeClr val="tx1">
                    <a:lumMod val="75000"/>
                    <a:lumOff val="25000"/>
                  </a:schemeClr>
                </a:solidFill>
              </a:rPr>
              <a:t>Pulp and liquor components and properties are tracked through the flowsheet</a:t>
            </a:r>
          </a:p>
          <a:p>
            <a:pPr marL="112713" marR="0" indent="-112713">
              <a:spcBef>
                <a:spcPts val="0"/>
              </a:spcBef>
              <a:spcAft>
                <a:spcPts val="400"/>
              </a:spcAft>
              <a:buFont typeface="Arial" panose="020B0604020202020204" pitchFamily="34" charset="0"/>
              <a:buChar char="•"/>
            </a:pPr>
            <a:r>
              <a:rPr lang="en-US" sz="1600">
                <a:solidFill>
                  <a:schemeClr val="tx1">
                    <a:lumMod val="75000"/>
                    <a:lumOff val="25000"/>
                  </a:schemeClr>
                </a:solidFill>
              </a:rPr>
              <a:t>Ability to define process costs, profit, targets, high/low limits, rate limits, smoothing factors, etc.</a:t>
            </a:r>
          </a:p>
          <a:p>
            <a:pPr marL="112713" marR="0" indent="-112713">
              <a:spcBef>
                <a:spcPts val="0"/>
              </a:spcBef>
              <a:spcAft>
                <a:spcPts val="400"/>
              </a:spcAft>
              <a:buFont typeface="Arial" panose="020B0604020202020204" pitchFamily="34" charset="0"/>
              <a:buChar char="•"/>
            </a:pPr>
            <a:endParaRPr lang="en-US" sz="1800">
              <a:solidFill>
                <a:schemeClr val="tx1">
                  <a:lumMod val="75000"/>
                  <a:lumOff val="25000"/>
                </a:schemeClr>
              </a:solidFill>
            </a:endParaRPr>
          </a:p>
        </p:txBody>
      </p:sp>
      <p:sp>
        <p:nvSpPr>
          <p:cNvPr id="46" name="Text Placeholder 22">
            <a:extLst>
              <a:ext uri="{FF2B5EF4-FFF2-40B4-BE49-F238E27FC236}">
                <a16:creationId xmlns:a16="http://schemas.microsoft.com/office/drawing/2014/main" id="{854CAD85-6F59-83B3-307A-76A55ED8A000}"/>
              </a:ext>
            </a:extLst>
          </p:cNvPr>
          <p:cNvSpPr>
            <a:spLocks noGrp="1"/>
          </p:cNvSpPr>
          <p:nvPr>
            <p:ph type="body" sz="quarter" idx="13"/>
          </p:nvPr>
        </p:nvSpPr>
        <p:spPr>
          <a:xfrm>
            <a:off x="458787" y="838200"/>
            <a:ext cx="11233150" cy="297751"/>
          </a:xfrm>
        </p:spPr>
        <p:txBody>
          <a:bodyPr/>
          <a:lstStyle/>
          <a:p>
            <a:r>
              <a:rPr lang="en-US"/>
              <a:t>Process flowsheet optimization</a:t>
            </a:r>
          </a:p>
        </p:txBody>
      </p:sp>
      <p:sp>
        <p:nvSpPr>
          <p:cNvPr id="45" name="Title 8">
            <a:extLst>
              <a:ext uri="{FF2B5EF4-FFF2-40B4-BE49-F238E27FC236}">
                <a16:creationId xmlns:a16="http://schemas.microsoft.com/office/drawing/2014/main" id="{6D095379-2333-B2F3-8C06-06BDD703A824}"/>
              </a:ext>
            </a:extLst>
          </p:cNvPr>
          <p:cNvSpPr>
            <a:spLocks noGrp="1"/>
          </p:cNvSpPr>
          <p:nvPr>
            <p:ph type="title"/>
          </p:nvPr>
        </p:nvSpPr>
        <p:spPr>
          <a:xfrm>
            <a:off x="458787" y="404815"/>
            <a:ext cx="11233150" cy="431897"/>
          </a:xfrm>
        </p:spPr>
        <p:txBody>
          <a:bodyPr/>
          <a:lstStyle/>
          <a:p>
            <a:r>
              <a:rPr lang="en-US"/>
              <a:t>High-level digital twin of the whole mill</a:t>
            </a:r>
            <a:endParaRPr lang="en-FI"/>
          </a:p>
        </p:txBody>
      </p:sp>
      <p:sp>
        <p:nvSpPr>
          <p:cNvPr id="7" name="Date Placeholder 1">
            <a:extLst>
              <a:ext uri="{FF2B5EF4-FFF2-40B4-BE49-F238E27FC236}">
                <a16:creationId xmlns:a16="http://schemas.microsoft.com/office/drawing/2014/main" id="{60576022-332F-E205-3002-876AB8C93078}"/>
              </a:ext>
            </a:extLst>
          </p:cNvPr>
          <p:cNvSpPr>
            <a:spLocks noGrp="1"/>
          </p:cNvSpPr>
          <p:nvPr>
            <p:ph type="dt" sz="half" idx="15"/>
          </p:nvPr>
        </p:nvSpPr>
        <p:spPr>
          <a:xfrm>
            <a:off x="841375" y="6453336"/>
            <a:ext cx="1223963" cy="144016"/>
          </a:xfrm>
        </p:spPr>
        <p:txBody>
          <a:bodyPr/>
          <a:lstStyle/>
          <a:p>
            <a:fld id="{903FDDF4-6074-4842-8239-A4B33EFD584B}" type="datetime3">
              <a:rPr lang="en-US" smtClean="0"/>
              <a:t>26 November 2025</a:t>
            </a:fld>
            <a:endParaRPr lang="en-US"/>
          </a:p>
        </p:txBody>
      </p:sp>
      <p:sp>
        <p:nvSpPr>
          <p:cNvPr id="8" name="Footer Placeholder 2">
            <a:extLst>
              <a:ext uri="{FF2B5EF4-FFF2-40B4-BE49-F238E27FC236}">
                <a16:creationId xmlns:a16="http://schemas.microsoft.com/office/drawing/2014/main" id="{D537AA83-9E40-BA04-F334-49BAE1588A7B}"/>
              </a:ext>
            </a:extLst>
          </p:cNvPr>
          <p:cNvSpPr>
            <a:spLocks noGrp="1"/>
          </p:cNvSpPr>
          <p:nvPr>
            <p:ph type="ftr" sz="quarter" idx="16"/>
          </p:nvPr>
        </p:nvSpPr>
        <p:spPr>
          <a:xfrm>
            <a:off x="2065338" y="6453336"/>
            <a:ext cx="4032250" cy="144016"/>
          </a:xfrm>
        </p:spPr>
        <p:txBody>
          <a:bodyPr/>
          <a:lstStyle/>
          <a:p>
            <a:r>
              <a:rPr lang="en-US"/>
              <a:t>© Valmet   |   Mill-Wide Optimization</a:t>
            </a:r>
          </a:p>
        </p:txBody>
      </p:sp>
      <p:sp>
        <p:nvSpPr>
          <p:cNvPr id="13" name="Slide Number Placeholder 5">
            <a:extLst>
              <a:ext uri="{FF2B5EF4-FFF2-40B4-BE49-F238E27FC236}">
                <a16:creationId xmlns:a16="http://schemas.microsoft.com/office/drawing/2014/main" id="{E270FE32-3230-1B6F-EB41-819139C0A9F2}"/>
              </a:ext>
            </a:extLst>
          </p:cNvPr>
          <p:cNvSpPr>
            <a:spLocks noGrp="1"/>
          </p:cNvSpPr>
          <p:nvPr>
            <p:ph type="sldNum" sz="quarter" idx="17"/>
          </p:nvPr>
        </p:nvSpPr>
        <p:spPr>
          <a:xfrm>
            <a:off x="481014" y="6453336"/>
            <a:ext cx="360361" cy="144016"/>
          </a:xfrm>
        </p:spPr>
        <p:txBody>
          <a:bodyPr/>
          <a:lstStyle/>
          <a:p>
            <a:fld id="{82F35C78-EDC3-4BE6-A74D-429C10820A80}" type="slidenum">
              <a:rPr lang="en-US" smtClean="0"/>
              <a:pPr/>
              <a:t>6</a:t>
            </a:fld>
            <a:endParaRPr lang="en-US"/>
          </a:p>
        </p:txBody>
      </p:sp>
      <p:pic>
        <p:nvPicPr>
          <p:cNvPr id="4" name="Picture 3">
            <a:extLst>
              <a:ext uri="{FF2B5EF4-FFF2-40B4-BE49-F238E27FC236}">
                <a16:creationId xmlns:a16="http://schemas.microsoft.com/office/drawing/2014/main" id="{EA803DF0-42D4-4CC4-06B8-BD50027F48B8}"/>
              </a:ext>
            </a:extLst>
          </p:cNvPr>
          <p:cNvPicPr>
            <a:picLocks noChangeAspect="1"/>
          </p:cNvPicPr>
          <p:nvPr/>
        </p:nvPicPr>
        <p:blipFill>
          <a:blip r:embed="rId2"/>
          <a:stretch>
            <a:fillRect/>
          </a:stretch>
        </p:blipFill>
        <p:spPr>
          <a:xfrm>
            <a:off x="1201429" y="3965510"/>
            <a:ext cx="4077775" cy="1841695"/>
          </a:xfrm>
          <a:prstGeom prst="rect">
            <a:avLst/>
          </a:prstGeom>
        </p:spPr>
      </p:pic>
      <p:pic>
        <p:nvPicPr>
          <p:cNvPr id="14" name="Picture 13" descr="A diagram of a computer&#10;&#10;Description automatically generated">
            <a:extLst>
              <a:ext uri="{FF2B5EF4-FFF2-40B4-BE49-F238E27FC236}">
                <a16:creationId xmlns:a16="http://schemas.microsoft.com/office/drawing/2014/main" id="{D3046D6B-0819-6773-DD90-9B5C6070B4AE}"/>
              </a:ext>
            </a:extLst>
          </p:cNvPr>
          <p:cNvPicPr>
            <a:picLocks noChangeAspect="1"/>
          </p:cNvPicPr>
          <p:nvPr/>
        </p:nvPicPr>
        <p:blipFill rotWithShape="1">
          <a:blip r:embed="rId3">
            <a:extLst>
              <a:ext uri="{28A0092B-C50C-407E-A947-70E740481C1C}">
                <a14:useLocalDpi xmlns:a14="http://schemas.microsoft.com/office/drawing/2010/main" val="0"/>
              </a:ext>
            </a:extLst>
          </a:blip>
          <a:srcRect r="20008"/>
          <a:stretch/>
        </p:blipFill>
        <p:spPr>
          <a:xfrm>
            <a:off x="6187766" y="1558130"/>
            <a:ext cx="5504171" cy="4440687"/>
          </a:xfrm>
          <a:prstGeom prst="round2DiagRect">
            <a:avLst>
              <a:gd name="adj1" fmla="val 7842"/>
              <a:gd name="adj2" fmla="val 0"/>
            </a:avLst>
          </a:prstGeom>
        </p:spPr>
      </p:pic>
    </p:spTree>
    <p:extLst>
      <p:ext uri="{BB962C8B-B14F-4D97-AF65-F5344CB8AC3E}">
        <p14:creationId xmlns:p14="http://schemas.microsoft.com/office/powerpoint/2010/main" val="36203900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1159C-538D-4B4F-9E0D-22FB60F9B970}"/>
              </a:ext>
            </a:extLst>
          </p:cNvPr>
          <p:cNvSpPr>
            <a:spLocks noGrp="1"/>
          </p:cNvSpPr>
          <p:nvPr>
            <p:ph type="body" sz="quarter" idx="13"/>
          </p:nvPr>
        </p:nvSpPr>
        <p:spPr/>
        <p:txBody>
          <a:bodyPr/>
          <a:lstStyle/>
          <a:p>
            <a:r>
              <a:rPr lang="fi-FI"/>
              <a:t>Change </a:t>
            </a:r>
            <a:r>
              <a:rPr lang="en-US"/>
              <a:t>Management</a:t>
            </a:r>
            <a:r>
              <a:rPr lang="fi-FI"/>
              <a:t> Process &amp; Activities</a:t>
            </a:r>
          </a:p>
        </p:txBody>
      </p:sp>
      <p:sp>
        <p:nvSpPr>
          <p:cNvPr id="5" name="Title 4">
            <a:extLst>
              <a:ext uri="{FF2B5EF4-FFF2-40B4-BE49-F238E27FC236}">
                <a16:creationId xmlns:a16="http://schemas.microsoft.com/office/drawing/2014/main" id="{58A06B71-C9F6-4094-9ECA-029EC63A154B}"/>
              </a:ext>
            </a:extLst>
          </p:cNvPr>
          <p:cNvSpPr>
            <a:spLocks noGrp="1"/>
          </p:cNvSpPr>
          <p:nvPr>
            <p:ph type="title"/>
          </p:nvPr>
        </p:nvSpPr>
        <p:spPr/>
        <p:txBody>
          <a:bodyPr/>
          <a:lstStyle/>
          <a:p>
            <a:r>
              <a:rPr lang="en-US"/>
              <a:t>Valmet Mill-Wide Optimization (MWO) Implementation</a:t>
            </a:r>
            <a:endParaRPr lang="fi-FI"/>
          </a:p>
        </p:txBody>
      </p:sp>
      <p:graphicFrame>
        <p:nvGraphicFramePr>
          <p:cNvPr id="9" name="Diagram 8">
            <a:extLst>
              <a:ext uri="{FF2B5EF4-FFF2-40B4-BE49-F238E27FC236}">
                <a16:creationId xmlns:a16="http://schemas.microsoft.com/office/drawing/2014/main" id="{AEA4332F-EE14-2320-8A8E-687A0E94563F}"/>
              </a:ext>
            </a:extLst>
          </p:cNvPr>
          <p:cNvGraphicFramePr/>
          <p:nvPr/>
        </p:nvGraphicFramePr>
        <p:xfrm>
          <a:off x="458787" y="1219200"/>
          <a:ext cx="11430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Group brainstorm with solid fill">
            <a:extLst>
              <a:ext uri="{FF2B5EF4-FFF2-40B4-BE49-F238E27FC236}">
                <a16:creationId xmlns:a16="http://schemas.microsoft.com/office/drawing/2014/main" id="{FE4D2571-7073-399C-279E-3DF1AED82B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987" y="1432560"/>
            <a:ext cx="914400" cy="914400"/>
          </a:xfrm>
          <a:prstGeom prst="rect">
            <a:avLst/>
          </a:prstGeom>
        </p:spPr>
      </p:pic>
      <p:pic>
        <p:nvPicPr>
          <p:cNvPr id="13" name="Graphic 12" descr="Ui Ux with solid fill">
            <a:extLst>
              <a:ext uri="{FF2B5EF4-FFF2-40B4-BE49-F238E27FC236}">
                <a16:creationId xmlns:a16="http://schemas.microsoft.com/office/drawing/2014/main" id="{D107AD20-AF27-3E87-FA0A-012425E9E1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5787" y="1432560"/>
            <a:ext cx="914400" cy="914400"/>
          </a:xfrm>
          <a:prstGeom prst="rect">
            <a:avLst/>
          </a:prstGeom>
        </p:spPr>
      </p:pic>
      <p:sp>
        <p:nvSpPr>
          <p:cNvPr id="16" name="Rectangle 15">
            <a:extLst>
              <a:ext uri="{FF2B5EF4-FFF2-40B4-BE49-F238E27FC236}">
                <a16:creationId xmlns:a16="http://schemas.microsoft.com/office/drawing/2014/main" id="{32C73C79-E2EF-34D4-91AD-44804FD60A5E}"/>
              </a:ext>
            </a:extLst>
          </p:cNvPr>
          <p:cNvSpPr/>
          <p:nvPr/>
        </p:nvSpPr>
        <p:spPr>
          <a:xfrm>
            <a:off x="801687" y="4038600"/>
            <a:ext cx="1591332" cy="400110"/>
          </a:xfrm>
          <a:prstGeom prst="rect">
            <a:avLst/>
          </a:prstGeom>
          <a:noFill/>
        </p:spPr>
        <p:txBody>
          <a:bodyPr wrap="square" lIns="91440" tIns="45720" rIns="91440" bIns="45720">
            <a:spAutoFit/>
          </a:bodyPr>
          <a:lstStyle/>
          <a:p>
            <a:pPr algn="ctr"/>
            <a:r>
              <a:rPr lang="en-US" sz="2000">
                <a:ln w="0"/>
                <a:solidFill>
                  <a:schemeClr val="accent5"/>
                </a:solidFill>
                <a:effectLst>
                  <a:outerShdw blurRad="38100" dist="25400" dir="5400000" algn="ctr" rotWithShape="0">
                    <a:srgbClr val="6E747A">
                      <a:alpha val="43000"/>
                    </a:srgbClr>
                  </a:outerShdw>
                </a:effectLst>
              </a:rPr>
              <a:t>ASSESS</a:t>
            </a:r>
          </a:p>
        </p:txBody>
      </p:sp>
      <p:sp>
        <p:nvSpPr>
          <p:cNvPr id="17" name="Rectangle 16">
            <a:extLst>
              <a:ext uri="{FF2B5EF4-FFF2-40B4-BE49-F238E27FC236}">
                <a16:creationId xmlns:a16="http://schemas.microsoft.com/office/drawing/2014/main" id="{DC1650E3-4B64-5C07-CBAA-DCB034595A50}"/>
              </a:ext>
            </a:extLst>
          </p:cNvPr>
          <p:cNvSpPr/>
          <p:nvPr/>
        </p:nvSpPr>
        <p:spPr>
          <a:xfrm>
            <a:off x="3191805" y="4038600"/>
            <a:ext cx="1229382" cy="400110"/>
          </a:xfrm>
          <a:prstGeom prst="rect">
            <a:avLst/>
          </a:prstGeom>
          <a:noFill/>
        </p:spPr>
        <p:txBody>
          <a:bodyPr wrap="square" lIns="91440" tIns="45720" rIns="91440" bIns="45720">
            <a:spAutoFit/>
          </a:bodyPr>
          <a:lstStyle/>
          <a:p>
            <a:pPr algn="ctr"/>
            <a:r>
              <a:rPr lang="en-US" sz="2000">
                <a:ln w="0"/>
                <a:solidFill>
                  <a:schemeClr val="accent5"/>
                </a:solidFill>
                <a:effectLst>
                  <a:outerShdw blurRad="38100" dist="25400" dir="5400000" algn="ctr" rotWithShape="0">
                    <a:srgbClr val="6E747A">
                      <a:alpha val="43000"/>
                    </a:srgbClr>
                  </a:outerShdw>
                </a:effectLst>
              </a:rPr>
              <a:t>PLAN</a:t>
            </a:r>
          </a:p>
        </p:txBody>
      </p:sp>
      <p:sp>
        <p:nvSpPr>
          <p:cNvPr id="18" name="Rectangle 17">
            <a:extLst>
              <a:ext uri="{FF2B5EF4-FFF2-40B4-BE49-F238E27FC236}">
                <a16:creationId xmlns:a16="http://schemas.microsoft.com/office/drawing/2014/main" id="{3EF57C6E-19C7-53B4-1D0B-609807C82739}"/>
              </a:ext>
            </a:extLst>
          </p:cNvPr>
          <p:cNvSpPr/>
          <p:nvPr/>
        </p:nvSpPr>
        <p:spPr>
          <a:xfrm>
            <a:off x="5259387" y="4038600"/>
            <a:ext cx="1743732" cy="707886"/>
          </a:xfrm>
          <a:prstGeom prst="rect">
            <a:avLst/>
          </a:prstGeom>
          <a:noFill/>
        </p:spPr>
        <p:txBody>
          <a:bodyPr wrap="square" lIns="91440" tIns="45720" rIns="91440" bIns="45720">
            <a:spAutoFit/>
          </a:bodyPr>
          <a:lstStyle/>
          <a:p>
            <a:pPr algn="ctr"/>
            <a:r>
              <a:rPr lang="en-US" sz="2000">
                <a:ln w="0"/>
                <a:solidFill>
                  <a:schemeClr val="accent5"/>
                </a:solidFill>
                <a:effectLst>
                  <a:outerShdw blurRad="38100" dist="25400" dir="5400000" algn="ctr" rotWithShape="0">
                    <a:srgbClr val="6E747A">
                      <a:alpha val="43000"/>
                    </a:srgbClr>
                  </a:outerShdw>
                </a:effectLst>
              </a:rPr>
              <a:t>TEST &amp; TRAIN</a:t>
            </a:r>
          </a:p>
        </p:txBody>
      </p:sp>
      <p:sp>
        <p:nvSpPr>
          <p:cNvPr id="19" name="Rectangle 18">
            <a:extLst>
              <a:ext uri="{FF2B5EF4-FFF2-40B4-BE49-F238E27FC236}">
                <a16:creationId xmlns:a16="http://schemas.microsoft.com/office/drawing/2014/main" id="{4A6370AC-FCBF-23CB-2D2D-28514460AA1E}"/>
              </a:ext>
            </a:extLst>
          </p:cNvPr>
          <p:cNvSpPr/>
          <p:nvPr/>
        </p:nvSpPr>
        <p:spPr>
          <a:xfrm>
            <a:off x="7469187" y="4038600"/>
            <a:ext cx="2048532" cy="707886"/>
          </a:xfrm>
          <a:prstGeom prst="rect">
            <a:avLst/>
          </a:prstGeom>
          <a:noFill/>
        </p:spPr>
        <p:txBody>
          <a:bodyPr wrap="square" lIns="91440" tIns="45720" rIns="91440" bIns="45720">
            <a:spAutoFit/>
          </a:bodyPr>
          <a:lstStyle/>
          <a:p>
            <a:pPr algn="ctr"/>
            <a:r>
              <a:rPr lang="en-US" sz="2000">
                <a:ln w="0"/>
                <a:solidFill>
                  <a:schemeClr val="accent5"/>
                </a:solidFill>
                <a:effectLst>
                  <a:outerShdw blurRad="38100" dist="25400" dir="5400000" algn="ctr" rotWithShape="0">
                    <a:srgbClr val="6E747A">
                      <a:alpha val="43000"/>
                    </a:srgbClr>
                  </a:outerShdw>
                </a:effectLst>
              </a:rPr>
              <a:t>REVISE &amp; ASSIST</a:t>
            </a:r>
          </a:p>
        </p:txBody>
      </p:sp>
      <p:sp>
        <p:nvSpPr>
          <p:cNvPr id="20" name="Rectangle 19">
            <a:extLst>
              <a:ext uri="{FF2B5EF4-FFF2-40B4-BE49-F238E27FC236}">
                <a16:creationId xmlns:a16="http://schemas.microsoft.com/office/drawing/2014/main" id="{11EEC97F-284F-700E-E5C2-EF198ECA6177}"/>
              </a:ext>
            </a:extLst>
          </p:cNvPr>
          <p:cNvSpPr/>
          <p:nvPr/>
        </p:nvSpPr>
        <p:spPr>
          <a:xfrm>
            <a:off x="9755187" y="4038600"/>
            <a:ext cx="2048532" cy="400110"/>
          </a:xfrm>
          <a:prstGeom prst="rect">
            <a:avLst/>
          </a:prstGeom>
          <a:noFill/>
        </p:spPr>
        <p:txBody>
          <a:bodyPr wrap="square" lIns="91440" tIns="45720" rIns="91440" bIns="45720">
            <a:spAutoFit/>
          </a:bodyPr>
          <a:lstStyle/>
          <a:p>
            <a:pPr algn="ctr"/>
            <a:r>
              <a:rPr lang="en-US" sz="2000">
                <a:ln w="0"/>
                <a:solidFill>
                  <a:schemeClr val="accent5"/>
                </a:solidFill>
                <a:effectLst>
                  <a:outerShdw blurRad="38100" dist="25400" dir="5400000" algn="ctr" rotWithShape="0">
                    <a:srgbClr val="6E747A">
                      <a:alpha val="43000"/>
                    </a:srgbClr>
                  </a:outerShdw>
                </a:effectLst>
              </a:rPr>
              <a:t>REINFORCE</a:t>
            </a:r>
          </a:p>
        </p:txBody>
      </p:sp>
      <p:grpSp>
        <p:nvGrpSpPr>
          <p:cNvPr id="30" name="Group 29">
            <a:extLst>
              <a:ext uri="{FF2B5EF4-FFF2-40B4-BE49-F238E27FC236}">
                <a16:creationId xmlns:a16="http://schemas.microsoft.com/office/drawing/2014/main" id="{9BC36B90-D6AE-9341-C1BF-967763E7B054}"/>
              </a:ext>
            </a:extLst>
          </p:cNvPr>
          <p:cNvGrpSpPr/>
          <p:nvPr/>
        </p:nvGrpSpPr>
        <p:grpSpPr>
          <a:xfrm>
            <a:off x="9602787" y="1295400"/>
            <a:ext cx="1524000" cy="1188720"/>
            <a:chOff x="9602787" y="1752600"/>
            <a:chExt cx="1524000" cy="1188720"/>
          </a:xfrm>
        </p:grpSpPr>
        <p:grpSp>
          <p:nvGrpSpPr>
            <p:cNvPr id="29" name="Group 28">
              <a:extLst>
                <a:ext uri="{FF2B5EF4-FFF2-40B4-BE49-F238E27FC236}">
                  <a16:creationId xmlns:a16="http://schemas.microsoft.com/office/drawing/2014/main" id="{91713F44-E452-055B-2754-B6D73FE85754}"/>
                </a:ext>
              </a:extLst>
            </p:cNvPr>
            <p:cNvGrpSpPr>
              <a:grpSpLocks noChangeAspect="1"/>
            </p:cNvGrpSpPr>
            <p:nvPr/>
          </p:nvGrpSpPr>
          <p:grpSpPr>
            <a:xfrm>
              <a:off x="9602787" y="1752600"/>
              <a:ext cx="1188720" cy="1188720"/>
              <a:chOff x="9450387" y="1524000"/>
              <a:chExt cx="1447800" cy="1447800"/>
            </a:xfrm>
          </p:grpSpPr>
          <p:pic>
            <p:nvPicPr>
              <p:cNvPr id="24" name="Graphic 23" descr="Circles with arrows with solid fill">
                <a:extLst>
                  <a:ext uri="{FF2B5EF4-FFF2-40B4-BE49-F238E27FC236}">
                    <a16:creationId xmlns:a16="http://schemas.microsoft.com/office/drawing/2014/main" id="{A284BACD-DF2E-18B7-A4FF-EC8A4A093A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50387" y="1524000"/>
                <a:ext cx="1447800" cy="1447800"/>
              </a:xfrm>
              <a:prstGeom prst="rect">
                <a:avLst/>
              </a:prstGeom>
            </p:spPr>
          </p:pic>
          <p:pic>
            <p:nvPicPr>
              <p:cNvPr id="26" name="Graphic 25" descr="Call center with solid fill">
                <a:extLst>
                  <a:ext uri="{FF2B5EF4-FFF2-40B4-BE49-F238E27FC236}">
                    <a16:creationId xmlns:a16="http://schemas.microsoft.com/office/drawing/2014/main" id="{416A2AEC-E736-BE99-CAF7-B64CB06C370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45687" y="2019300"/>
                <a:ext cx="457200" cy="457200"/>
              </a:xfrm>
              <a:prstGeom prst="rect">
                <a:avLst/>
              </a:prstGeom>
            </p:spPr>
          </p:pic>
        </p:grpSp>
        <p:pic>
          <p:nvPicPr>
            <p:cNvPr id="28" name="Graphic 27" descr="Online Network with solid fill">
              <a:extLst>
                <a:ext uri="{FF2B5EF4-FFF2-40B4-BE49-F238E27FC236}">
                  <a16:creationId xmlns:a16="http://schemas.microsoft.com/office/drawing/2014/main" id="{905D8102-EA80-B297-AFFB-44B2D7B5E1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93387" y="2057400"/>
              <a:ext cx="533400" cy="533400"/>
            </a:xfrm>
            <a:prstGeom prst="rect">
              <a:avLst/>
            </a:prstGeom>
          </p:spPr>
        </p:pic>
      </p:grpSp>
      <p:grpSp>
        <p:nvGrpSpPr>
          <p:cNvPr id="33" name="Group 32">
            <a:extLst>
              <a:ext uri="{FF2B5EF4-FFF2-40B4-BE49-F238E27FC236}">
                <a16:creationId xmlns:a16="http://schemas.microsoft.com/office/drawing/2014/main" id="{6185FAD2-1B1A-0C0B-0B5D-FB10F42E210D}"/>
              </a:ext>
            </a:extLst>
          </p:cNvPr>
          <p:cNvGrpSpPr/>
          <p:nvPr/>
        </p:nvGrpSpPr>
        <p:grpSpPr>
          <a:xfrm>
            <a:off x="5411787" y="1432560"/>
            <a:ext cx="914400" cy="914400"/>
            <a:chOff x="5411787" y="1889760"/>
            <a:chExt cx="914400" cy="914400"/>
          </a:xfrm>
        </p:grpSpPr>
        <p:pic>
          <p:nvPicPr>
            <p:cNvPr id="15" name="Graphic 14" descr="Teacher with solid fill">
              <a:extLst>
                <a:ext uri="{FF2B5EF4-FFF2-40B4-BE49-F238E27FC236}">
                  <a16:creationId xmlns:a16="http://schemas.microsoft.com/office/drawing/2014/main" id="{285F5F1F-F7B8-50D7-9CE8-CC242DF045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11787" y="1889760"/>
              <a:ext cx="914400" cy="914400"/>
            </a:xfrm>
            <a:prstGeom prst="rect">
              <a:avLst/>
            </a:prstGeom>
          </p:spPr>
        </p:pic>
        <p:pic>
          <p:nvPicPr>
            <p:cNvPr id="32" name="Graphic 31" descr="Lightbulb and gear with solid fill">
              <a:extLst>
                <a:ext uri="{FF2B5EF4-FFF2-40B4-BE49-F238E27FC236}">
                  <a16:creationId xmlns:a16="http://schemas.microsoft.com/office/drawing/2014/main" id="{865ED13A-9D1B-C1A8-4A4A-70EF097E8C6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45187" y="2133600"/>
              <a:ext cx="304800" cy="304800"/>
            </a:xfrm>
            <a:prstGeom prst="rect">
              <a:avLst/>
            </a:prstGeom>
          </p:spPr>
        </p:pic>
      </p:grpSp>
      <p:pic>
        <p:nvPicPr>
          <p:cNvPr id="35" name="Graphic 34" descr="Customer review with solid fill">
            <a:extLst>
              <a:ext uri="{FF2B5EF4-FFF2-40B4-BE49-F238E27FC236}">
                <a16:creationId xmlns:a16="http://schemas.microsoft.com/office/drawing/2014/main" id="{588785AA-3F05-8278-10DC-C3DDBF1E8F9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97787" y="1432560"/>
            <a:ext cx="914400" cy="914400"/>
          </a:xfrm>
          <a:prstGeom prst="rect">
            <a:avLst/>
          </a:prstGeom>
        </p:spPr>
      </p:pic>
      <p:sp>
        <p:nvSpPr>
          <p:cNvPr id="42" name="Rectangle: Diagonal Corners Rounded 41">
            <a:extLst>
              <a:ext uri="{FF2B5EF4-FFF2-40B4-BE49-F238E27FC236}">
                <a16:creationId xmlns:a16="http://schemas.microsoft.com/office/drawing/2014/main" id="{4570095A-E79F-954C-750C-2C78768778AB}"/>
              </a:ext>
            </a:extLst>
          </p:cNvPr>
          <p:cNvSpPr/>
          <p:nvPr/>
        </p:nvSpPr>
        <p:spPr>
          <a:xfrm>
            <a:off x="6326187" y="4777740"/>
            <a:ext cx="5212376" cy="131064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To ensure success:</a:t>
            </a:r>
          </a:p>
          <a:p>
            <a:pPr marL="285750" indent="-285750">
              <a:buFont typeface="Arial" panose="020B0604020202020204" pitchFamily="34" charset="0"/>
              <a:buChar char="•"/>
            </a:pPr>
            <a:r>
              <a:rPr lang="en-US" sz="1400" dirty="0"/>
              <a:t>Build a change management team</a:t>
            </a:r>
          </a:p>
          <a:p>
            <a:pPr marL="285750" indent="-285750">
              <a:buFont typeface="Arial" panose="020B0604020202020204" pitchFamily="34" charset="0"/>
              <a:buChar char="•"/>
            </a:pPr>
            <a:r>
              <a:rPr lang="en-US" sz="1400" dirty="0"/>
              <a:t>Set clear goals and define a strategy</a:t>
            </a:r>
          </a:p>
          <a:p>
            <a:pPr marL="285750" indent="-285750">
              <a:buFont typeface="Arial" panose="020B0604020202020204" pitchFamily="34" charset="0"/>
              <a:buChar char="•"/>
            </a:pPr>
            <a:r>
              <a:rPr lang="en-US" sz="1400" dirty="0"/>
              <a:t>Plan for obstacles</a:t>
            </a:r>
          </a:p>
          <a:p>
            <a:pPr marL="285750" indent="-285750">
              <a:buFont typeface="Arial" panose="020B0604020202020204" pitchFamily="34" charset="0"/>
              <a:buChar char="•"/>
            </a:pPr>
            <a:r>
              <a:rPr lang="en-US" sz="1400" dirty="0"/>
              <a:t>Ensure continuous improvement</a:t>
            </a:r>
            <a:endParaRPr lang="en-US" sz="1600" dirty="0"/>
          </a:p>
        </p:txBody>
      </p:sp>
      <p:sp>
        <p:nvSpPr>
          <p:cNvPr id="57" name="Rectangle: Diagonal Corners Rounded 56">
            <a:extLst>
              <a:ext uri="{FF2B5EF4-FFF2-40B4-BE49-F238E27FC236}">
                <a16:creationId xmlns:a16="http://schemas.microsoft.com/office/drawing/2014/main" id="{1A53B68C-38BA-0DC9-C846-2DAF1A8D1E85}"/>
              </a:ext>
            </a:extLst>
          </p:cNvPr>
          <p:cNvSpPr/>
          <p:nvPr/>
        </p:nvSpPr>
        <p:spPr>
          <a:xfrm>
            <a:off x="573087" y="4777740"/>
            <a:ext cx="5524500" cy="131064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t>MWO has the potential to transform the way decisions are made at the mill level</a:t>
            </a:r>
          </a:p>
          <a:p>
            <a:pPr marL="285750" indent="-285750">
              <a:spcAft>
                <a:spcPts val="600"/>
              </a:spcAft>
              <a:buFont typeface="Arial" panose="020B0604020202020204" pitchFamily="34" charset="0"/>
              <a:buChar char="•"/>
            </a:pPr>
            <a:r>
              <a:rPr lang="en-US" sz="1400"/>
              <a:t>Mills should be prepared to make changes to their ways of working (WoW)</a:t>
            </a:r>
          </a:p>
        </p:txBody>
      </p:sp>
      <p:sp>
        <p:nvSpPr>
          <p:cNvPr id="3" name="Date Placeholder 2">
            <a:extLst>
              <a:ext uri="{FF2B5EF4-FFF2-40B4-BE49-F238E27FC236}">
                <a16:creationId xmlns:a16="http://schemas.microsoft.com/office/drawing/2014/main" id="{292954CC-184F-EB93-407F-AD299ACB8146}"/>
              </a:ext>
            </a:extLst>
          </p:cNvPr>
          <p:cNvSpPr>
            <a:spLocks noGrp="1"/>
          </p:cNvSpPr>
          <p:nvPr>
            <p:ph type="dt" sz="half" idx="15"/>
          </p:nvPr>
        </p:nvSpPr>
        <p:spPr/>
        <p:txBody>
          <a:bodyPr/>
          <a:lstStyle/>
          <a:p>
            <a:fld id="{67EE9AAA-CD3B-45A2-904E-F81893382609}" type="datetime3">
              <a:rPr lang="en-US" smtClean="0"/>
              <a:t>26 November 2025</a:t>
            </a:fld>
            <a:endParaRPr lang="en-US"/>
          </a:p>
        </p:txBody>
      </p:sp>
      <p:sp>
        <p:nvSpPr>
          <p:cNvPr id="4" name="Footer Placeholder 3">
            <a:extLst>
              <a:ext uri="{FF2B5EF4-FFF2-40B4-BE49-F238E27FC236}">
                <a16:creationId xmlns:a16="http://schemas.microsoft.com/office/drawing/2014/main" id="{87A030BE-49C2-4081-C17E-6816AC039F13}"/>
              </a:ext>
            </a:extLst>
          </p:cNvPr>
          <p:cNvSpPr>
            <a:spLocks noGrp="1"/>
          </p:cNvSpPr>
          <p:nvPr>
            <p:ph type="ftr" sz="quarter" idx="16"/>
          </p:nvPr>
        </p:nvSpPr>
        <p:spPr/>
        <p:txBody>
          <a:bodyPr/>
          <a:lstStyle/>
          <a:p>
            <a:r>
              <a:rPr lang="en-US"/>
              <a:t>© Valmet   |   Mill-Wide Optimization</a:t>
            </a:r>
          </a:p>
        </p:txBody>
      </p:sp>
      <p:sp>
        <p:nvSpPr>
          <p:cNvPr id="6" name="Slide Number Placeholder 5">
            <a:extLst>
              <a:ext uri="{FF2B5EF4-FFF2-40B4-BE49-F238E27FC236}">
                <a16:creationId xmlns:a16="http://schemas.microsoft.com/office/drawing/2014/main" id="{7CDF2C78-4F1D-6F28-DAE3-89D2A983257C}"/>
              </a:ext>
            </a:extLst>
          </p:cNvPr>
          <p:cNvSpPr>
            <a:spLocks noGrp="1"/>
          </p:cNvSpPr>
          <p:nvPr>
            <p:ph type="sldNum" sz="quarter" idx="17"/>
          </p:nvPr>
        </p:nvSpPr>
        <p:spPr/>
        <p:txBody>
          <a:bodyPr/>
          <a:lstStyle/>
          <a:p>
            <a:fld id="{82F35C78-EDC3-4BE6-A74D-429C10820A80}" type="slidenum">
              <a:rPr lang="en-US" smtClean="0"/>
              <a:pPr/>
              <a:t>7</a:t>
            </a:fld>
            <a:endParaRPr lang="en-US"/>
          </a:p>
        </p:txBody>
      </p:sp>
    </p:spTree>
    <p:extLst>
      <p:ext uri="{BB962C8B-B14F-4D97-AF65-F5344CB8AC3E}">
        <p14:creationId xmlns:p14="http://schemas.microsoft.com/office/powerpoint/2010/main" val="262241253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CE267-C2A8-C8C4-A8D7-AB4B69073A2B}"/>
              </a:ext>
            </a:extLst>
          </p:cNvPr>
          <p:cNvSpPr>
            <a:spLocks noGrp="1"/>
          </p:cNvSpPr>
          <p:nvPr>
            <p:ph type="title"/>
          </p:nvPr>
        </p:nvSpPr>
        <p:spPr/>
        <p:txBody>
          <a:bodyPr/>
          <a:lstStyle/>
          <a:p>
            <a:r>
              <a:rPr lang="es-MX" dirty="0"/>
              <a:t>MWO – Arauco L3</a:t>
            </a:r>
            <a:endParaRPr lang="en-US" dirty="0"/>
          </a:p>
        </p:txBody>
      </p:sp>
      <p:sp>
        <p:nvSpPr>
          <p:cNvPr id="5" name="Marcador de texto 4">
            <a:extLst>
              <a:ext uri="{FF2B5EF4-FFF2-40B4-BE49-F238E27FC236}">
                <a16:creationId xmlns:a16="http://schemas.microsoft.com/office/drawing/2014/main" id="{D52EE710-1E33-D8A9-7F5F-BB0D50280488}"/>
              </a:ext>
            </a:extLst>
          </p:cNvPr>
          <p:cNvSpPr>
            <a:spLocks noGrp="1"/>
          </p:cNvSpPr>
          <p:nvPr>
            <p:ph type="body" sz="quarter" idx="14"/>
          </p:nvPr>
        </p:nvSpPr>
        <p:spPr/>
        <p:txBody>
          <a:bodyPr/>
          <a:lstStyle/>
          <a:p>
            <a:endParaRPr lang="en-US"/>
          </a:p>
        </p:txBody>
      </p:sp>
      <p:pic>
        <p:nvPicPr>
          <p:cNvPr id="6" name="Imagen 5" descr="Un grupo de personas en un aeropuerto&#10;&#10;El contenido generado por IA puede ser incorrecto.">
            <a:extLst>
              <a:ext uri="{FF2B5EF4-FFF2-40B4-BE49-F238E27FC236}">
                <a16:creationId xmlns:a16="http://schemas.microsoft.com/office/drawing/2014/main" id="{B946CC3E-A707-73C9-5720-382CAE704F62}"/>
              </a:ext>
            </a:extLst>
          </p:cNvPr>
          <p:cNvPicPr>
            <a:picLocks noChangeAspect="1"/>
          </p:cNvPicPr>
          <p:nvPr/>
        </p:nvPicPr>
        <p:blipFill>
          <a:blip r:embed="rId2">
            <a:extLst>
              <a:ext uri="{28A0092B-C50C-407E-A947-70E740481C1C}">
                <a14:useLocalDpi xmlns:a14="http://schemas.microsoft.com/office/drawing/2010/main" val="0"/>
              </a:ext>
            </a:extLst>
          </a:blip>
          <a:srcRect l="17658" t="5679" r="14300" b="6348"/>
          <a:stretch>
            <a:fillRect/>
          </a:stretch>
        </p:blipFill>
        <p:spPr>
          <a:xfrm>
            <a:off x="8274953" y="739561"/>
            <a:ext cx="2751908" cy="2668516"/>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AA974837-34A7-6547-7567-C6DAC9E9F5F4}"/>
              </a:ext>
            </a:extLst>
          </p:cNvPr>
          <p:cNvPicPr>
            <a:picLocks noChangeAspect="1"/>
          </p:cNvPicPr>
          <p:nvPr/>
        </p:nvPicPr>
        <p:blipFill>
          <a:blip r:embed="rId3"/>
          <a:stretch>
            <a:fillRect/>
          </a:stretch>
        </p:blipFill>
        <p:spPr>
          <a:xfrm>
            <a:off x="4331297" y="3576013"/>
            <a:ext cx="2880320" cy="2385062"/>
          </a:xfrm>
          <a:prstGeom prst="rect">
            <a:avLst/>
          </a:prstGeom>
          <a:effectLst>
            <a:outerShdw blurRad="50800" dist="38100" dir="2700000" algn="tl" rotWithShape="0">
              <a:prstClr val="black">
                <a:alpha val="40000"/>
              </a:prstClr>
            </a:outerShdw>
          </a:effectLst>
        </p:spPr>
      </p:pic>
      <p:pic>
        <p:nvPicPr>
          <p:cNvPr id="13" name="Imagen 12">
            <a:extLst>
              <a:ext uri="{FF2B5EF4-FFF2-40B4-BE49-F238E27FC236}">
                <a16:creationId xmlns:a16="http://schemas.microsoft.com/office/drawing/2014/main" id="{B91DFE64-F6B3-448F-A61B-D4C0390B1A02}"/>
              </a:ext>
            </a:extLst>
          </p:cNvPr>
          <p:cNvPicPr>
            <a:picLocks noChangeAspect="1"/>
          </p:cNvPicPr>
          <p:nvPr/>
        </p:nvPicPr>
        <p:blipFill>
          <a:blip r:embed="rId4"/>
          <a:stretch>
            <a:fillRect/>
          </a:stretch>
        </p:blipFill>
        <p:spPr>
          <a:xfrm>
            <a:off x="7610225" y="3742690"/>
            <a:ext cx="4081364" cy="2106782"/>
          </a:xfrm>
          <a:prstGeom prst="rect">
            <a:avLst/>
          </a:prstGeom>
          <a:effectLst>
            <a:outerShdw blurRad="50800" dist="38100" dir="5400000" algn="t" rotWithShape="0">
              <a:prstClr val="black">
                <a:alpha val="40000"/>
              </a:prstClr>
            </a:outerShdw>
          </a:effectLst>
        </p:spPr>
      </p:pic>
      <p:sp>
        <p:nvSpPr>
          <p:cNvPr id="14" name="Rectangle: Diagonal Corners Rounded 56">
            <a:extLst>
              <a:ext uri="{FF2B5EF4-FFF2-40B4-BE49-F238E27FC236}">
                <a16:creationId xmlns:a16="http://schemas.microsoft.com/office/drawing/2014/main" id="{EB938F6C-28E3-1DA9-3112-76D2E5A14B77}"/>
              </a:ext>
            </a:extLst>
          </p:cNvPr>
          <p:cNvSpPr/>
          <p:nvPr/>
        </p:nvSpPr>
        <p:spPr>
          <a:xfrm>
            <a:off x="300022" y="1306981"/>
            <a:ext cx="3482330" cy="1978002"/>
          </a:xfrm>
          <a:prstGeom prst="round2Diag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err="1"/>
              <a:t>Scope</a:t>
            </a:r>
            <a:r>
              <a:rPr lang="es-MX" sz="1400" b="1" dirty="0"/>
              <a:t> </a:t>
            </a:r>
            <a:r>
              <a:rPr lang="es-MX" sz="1400" b="1" dirty="0" err="1"/>
              <a:t>of</a:t>
            </a:r>
            <a:r>
              <a:rPr lang="es-MX" sz="1400" b="1" dirty="0"/>
              <a:t> </a:t>
            </a:r>
            <a:r>
              <a:rPr lang="es-MX" sz="1400" b="1" dirty="0" err="1"/>
              <a:t>the</a:t>
            </a:r>
            <a:r>
              <a:rPr lang="es-MX" sz="1400" b="1" dirty="0"/>
              <a:t> </a:t>
            </a:r>
            <a:r>
              <a:rPr lang="es-MX" sz="1400" b="1" dirty="0" err="1"/>
              <a:t>contract</a:t>
            </a:r>
            <a:endParaRPr lang="es-MX" sz="1400" b="1" dirty="0"/>
          </a:p>
          <a:p>
            <a:r>
              <a:rPr lang="es-MX" sz="1400" dirty="0">
                <a:solidFill>
                  <a:srgbClr val="FFFFFF"/>
                </a:solidFill>
              </a:rPr>
              <a:t>MWO </a:t>
            </a:r>
            <a:r>
              <a:rPr lang="es-MX" sz="1400" dirty="0" err="1">
                <a:solidFill>
                  <a:srgbClr val="FFFFFF"/>
                </a:solidFill>
              </a:rPr>
              <a:t>Production</a:t>
            </a:r>
            <a:r>
              <a:rPr lang="es-MX" sz="1400" dirty="0">
                <a:solidFill>
                  <a:srgbClr val="FFFFFF"/>
                </a:solidFill>
              </a:rPr>
              <a:t> </a:t>
            </a:r>
            <a:r>
              <a:rPr lang="es-MX" sz="1400" dirty="0" err="1">
                <a:solidFill>
                  <a:srgbClr val="FFFFFF"/>
                </a:solidFill>
              </a:rPr>
              <a:t>Planner</a:t>
            </a:r>
            <a:endParaRPr lang="es-MX" sz="1400" dirty="0">
              <a:solidFill>
                <a:srgbClr val="FFFFFF"/>
              </a:solidFill>
            </a:endParaRPr>
          </a:p>
          <a:p>
            <a:r>
              <a:rPr lang="es-MX" sz="1400" dirty="0">
                <a:solidFill>
                  <a:srgbClr val="FFFFFF"/>
                </a:solidFill>
              </a:rPr>
              <a:t>MWO </a:t>
            </a:r>
            <a:r>
              <a:rPr lang="es-MX" sz="1400" dirty="0" err="1">
                <a:solidFill>
                  <a:srgbClr val="FFFFFF"/>
                </a:solidFill>
              </a:rPr>
              <a:t>Quality</a:t>
            </a:r>
            <a:r>
              <a:rPr lang="es-MX" sz="1400" dirty="0">
                <a:solidFill>
                  <a:srgbClr val="FFFFFF"/>
                </a:solidFill>
              </a:rPr>
              <a:t> </a:t>
            </a:r>
            <a:r>
              <a:rPr lang="es-MX" sz="1400" dirty="0" err="1">
                <a:solidFill>
                  <a:srgbClr val="FFFFFF"/>
                </a:solidFill>
              </a:rPr>
              <a:t>Tracker</a:t>
            </a:r>
            <a:endParaRPr lang="es-MX" sz="1400" dirty="0">
              <a:solidFill>
                <a:srgbClr val="FFFFFF"/>
              </a:solidFill>
            </a:endParaRPr>
          </a:p>
          <a:p>
            <a:r>
              <a:rPr lang="es-MX" sz="1400" dirty="0">
                <a:solidFill>
                  <a:srgbClr val="FFFFFF"/>
                </a:solidFill>
              </a:rPr>
              <a:t>MWO </a:t>
            </a:r>
            <a:r>
              <a:rPr lang="es-MX" sz="1400" dirty="0" err="1">
                <a:solidFill>
                  <a:srgbClr val="FFFFFF"/>
                </a:solidFill>
              </a:rPr>
              <a:t>Cost</a:t>
            </a:r>
            <a:r>
              <a:rPr lang="es-MX" sz="1400" dirty="0">
                <a:solidFill>
                  <a:srgbClr val="FFFFFF"/>
                </a:solidFill>
              </a:rPr>
              <a:t> </a:t>
            </a:r>
            <a:r>
              <a:rPr lang="es-MX" sz="1400" dirty="0" err="1">
                <a:solidFill>
                  <a:srgbClr val="FFFFFF"/>
                </a:solidFill>
              </a:rPr>
              <a:t>Tracker</a:t>
            </a:r>
            <a:endParaRPr lang="es-MX" sz="1400" dirty="0">
              <a:solidFill>
                <a:srgbClr val="FFFFFF"/>
              </a:solidFill>
            </a:endParaRPr>
          </a:p>
          <a:p>
            <a:r>
              <a:rPr lang="es-MX" sz="1400" dirty="0">
                <a:solidFill>
                  <a:srgbClr val="FFFFFF"/>
                </a:solidFill>
              </a:rPr>
              <a:t>MWO </a:t>
            </a:r>
            <a:r>
              <a:rPr lang="es-MX" sz="1400" dirty="0" err="1">
                <a:solidFill>
                  <a:srgbClr val="FFFFFF"/>
                </a:solidFill>
              </a:rPr>
              <a:t>Quality</a:t>
            </a:r>
            <a:r>
              <a:rPr lang="es-MX" sz="1400" dirty="0">
                <a:solidFill>
                  <a:srgbClr val="FFFFFF"/>
                </a:solidFill>
              </a:rPr>
              <a:t> </a:t>
            </a:r>
            <a:r>
              <a:rPr lang="es-MX" sz="1400" dirty="0" err="1">
                <a:solidFill>
                  <a:srgbClr val="FFFFFF"/>
                </a:solidFill>
              </a:rPr>
              <a:t>Planner</a:t>
            </a:r>
            <a:endParaRPr lang="es-MX" sz="1400" dirty="0">
              <a:solidFill>
                <a:srgbClr val="FFFFFF"/>
              </a:solidFill>
            </a:endParaRPr>
          </a:p>
          <a:p>
            <a:r>
              <a:rPr lang="es-MX" sz="1400" dirty="0">
                <a:solidFill>
                  <a:srgbClr val="FFFFFF"/>
                </a:solidFill>
              </a:rPr>
              <a:t>5,5 </a:t>
            </a:r>
            <a:r>
              <a:rPr lang="es-MX" sz="1400" dirty="0" err="1">
                <a:solidFill>
                  <a:srgbClr val="FFFFFF"/>
                </a:solidFill>
              </a:rPr>
              <a:t>Years</a:t>
            </a:r>
            <a:r>
              <a:rPr lang="es-MX" sz="1400" dirty="0">
                <a:solidFill>
                  <a:srgbClr val="FFFFFF"/>
                </a:solidFill>
              </a:rPr>
              <a:t> (1,5 </a:t>
            </a:r>
            <a:r>
              <a:rPr lang="es-MX" sz="1400" dirty="0" err="1">
                <a:solidFill>
                  <a:srgbClr val="FFFFFF"/>
                </a:solidFill>
              </a:rPr>
              <a:t>Years</a:t>
            </a:r>
            <a:r>
              <a:rPr lang="es-MX" sz="1400" dirty="0">
                <a:solidFill>
                  <a:srgbClr val="FFFFFF"/>
                </a:solidFill>
              </a:rPr>
              <a:t> </a:t>
            </a:r>
            <a:r>
              <a:rPr lang="es-MX" sz="1400" dirty="0" err="1">
                <a:solidFill>
                  <a:srgbClr val="FFFFFF"/>
                </a:solidFill>
              </a:rPr>
              <a:t>of</a:t>
            </a:r>
            <a:r>
              <a:rPr lang="es-MX" sz="1400" dirty="0">
                <a:solidFill>
                  <a:srgbClr val="FFFFFF"/>
                </a:solidFill>
              </a:rPr>
              <a:t> </a:t>
            </a:r>
            <a:r>
              <a:rPr lang="es-MX" sz="1400" dirty="0" err="1">
                <a:solidFill>
                  <a:srgbClr val="FFFFFF"/>
                </a:solidFill>
              </a:rPr>
              <a:t>Implementation</a:t>
            </a:r>
            <a:endParaRPr lang="en-US" sz="1400" dirty="0">
              <a:solidFill>
                <a:srgbClr val="FFFFFF"/>
              </a:solidFill>
            </a:endParaRPr>
          </a:p>
        </p:txBody>
      </p:sp>
      <p:sp>
        <p:nvSpPr>
          <p:cNvPr id="17" name="Rectangle: Diagonal Corners Rounded 41">
            <a:extLst>
              <a:ext uri="{FF2B5EF4-FFF2-40B4-BE49-F238E27FC236}">
                <a16:creationId xmlns:a16="http://schemas.microsoft.com/office/drawing/2014/main" id="{EAD932B8-3F37-AC05-C3A0-C2B6392BC355}"/>
              </a:ext>
            </a:extLst>
          </p:cNvPr>
          <p:cNvSpPr/>
          <p:nvPr/>
        </p:nvSpPr>
        <p:spPr>
          <a:xfrm>
            <a:off x="4081363" y="1302928"/>
            <a:ext cx="3528862" cy="1982055"/>
          </a:xfrm>
          <a:prstGeom prst="round2Diag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t>Good </a:t>
            </a:r>
            <a:r>
              <a:rPr lang="es-MX" sz="1400" b="1" dirty="0" err="1"/>
              <a:t>Practice</a:t>
            </a:r>
            <a:endParaRPr lang="es-MX" sz="1400" b="1" dirty="0"/>
          </a:p>
          <a:p>
            <a:r>
              <a:rPr lang="es-MX" sz="1400" dirty="0">
                <a:solidFill>
                  <a:srgbClr val="FFFFFF"/>
                </a:solidFill>
              </a:rPr>
              <a:t>High </a:t>
            </a:r>
            <a:r>
              <a:rPr lang="es-MX" sz="1400" dirty="0" err="1">
                <a:solidFill>
                  <a:srgbClr val="FFFFFF"/>
                </a:solidFill>
              </a:rPr>
              <a:t>level</a:t>
            </a:r>
            <a:r>
              <a:rPr lang="es-MX" sz="1400" dirty="0">
                <a:solidFill>
                  <a:srgbClr val="FFFFFF"/>
                </a:solidFill>
              </a:rPr>
              <a:t> </a:t>
            </a:r>
            <a:r>
              <a:rPr lang="es-MX" sz="1400" dirty="0" err="1">
                <a:solidFill>
                  <a:srgbClr val="FFFFFF"/>
                </a:solidFill>
              </a:rPr>
              <a:t>of</a:t>
            </a:r>
            <a:r>
              <a:rPr lang="es-MX" sz="1400" dirty="0">
                <a:solidFill>
                  <a:srgbClr val="FFFFFF"/>
                </a:solidFill>
              </a:rPr>
              <a:t> </a:t>
            </a:r>
            <a:r>
              <a:rPr lang="es-MX" sz="1400" dirty="0" err="1">
                <a:solidFill>
                  <a:srgbClr val="FFFFFF"/>
                </a:solidFill>
              </a:rPr>
              <a:t>comitment</a:t>
            </a:r>
            <a:r>
              <a:rPr lang="es-MX" sz="1400" dirty="0">
                <a:solidFill>
                  <a:srgbClr val="FFFFFF"/>
                </a:solidFill>
              </a:rPr>
              <a:t> </a:t>
            </a:r>
            <a:r>
              <a:rPr lang="es-MX" sz="1400" dirty="0" err="1">
                <a:solidFill>
                  <a:srgbClr val="FFFFFF"/>
                </a:solidFill>
              </a:rPr>
              <a:t>of</a:t>
            </a:r>
            <a:r>
              <a:rPr lang="es-MX" sz="1400" dirty="0">
                <a:solidFill>
                  <a:srgbClr val="FFFFFF"/>
                </a:solidFill>
              </a:rPr>
              <a:t> </a:t>
            </a:r>
            <a:r>
              <a:rPr lang="es-MX" sz="1400" dirty="0" err="1">
                <a:solidFill>
                  <a:srgbClr val="FFFFFF"/>
                </a:solidFill>
              </a:rPr>
              <a:t>the</a:t>
            </a:r>
            <a:r>
              <a:rPr lang="es-MX" sz="1400" dirty="0">
                <a:solidFill>
                  <a:srgbClr val="FFFFFF"/>
                </a:solidFill>
              </a:rPr>
              <a:t> Managers</a:t>
            </a:r>
          </a:p>
          <a:p>
            <a:r>
              <a:rPr lang="es-MX" sz="1400" dirty="0">
                <a:solidFill>
                  <a:srgbClr val="FFFFFF"/>
                </a:solidFill>
              </a:rPr>
              <a:t>Mill Focal Point </a:t>
            </a:r>
            <a:r>
              <a:rPr lang="es-MX" sz="1400" dirty="0" err="1">
                <a:solidFill>
                  <a:srgbClr val="FFFFFF"/>
                </a:solidFill>
              </a:rPr>
              <a:t>is</a:t>
            </a:r>
            <a:r>
              <a:rPr lang="es-MX" sz="1400" dirty="0">
                <a:solidFill>
                  <a:srgbClr val="FFFFFF"/>
                </a:solidFill>
              </a:rPr>
              <a:t> </a:t>
            </a:r>
            <a:r>
              <a:rPr lang="es-MX" sz="1400" dirty="0" err="1">
                <a:solidFill>
                  <a:srgbClr val="FFFFFF"/>
                </a:solidFill>
              </a:rPr>
              <a:t>the</a:t>
            </a:r>
            <a:r>
              <a:rPr lang="es-MX" sz="1400" dirty="0">
                <a:solidFill>
                  <a:srgbClr val="FFFFFF"/>
                </a:solidFill>
              </a:rPr>
              <a:t> Leader </a:t>
            </a:r>
            <a:r>
              <a:rPr lang="es-MX" sz="1400" dirty="0" err="1">
                <a:solidFill>
                  <a:srgbClr val="FFFFFF"/>
                </a:solidFill>
              </a:rPr>
              <a:t>Automation</a:t>
            </a:r>
            <a:r>
              <a:rPr lang="es-MX" sz="1400" dirty="0">
                <a:solidFill>
                  <a:srgbClr val="FFFFFF"/>
                </a:solidFill>
              </a:rPr>
              <a:t> </a:t>
            </a:r>
            <a:r>
              <a:rPr lang="es-MX" sz="1400" dirty="0" err="1">
                <a:solidFill>
                  <a:srgbClr val="FFFFFF"/>
                </a:solidFill>
              </a:rPr>
              <a:t>Optimization</a:t>
            </a:r>
            <a:r>
              <a:rPr lang="es-MX" sz="1400" dirty="0">
                <a:solidFill>
                  <a:srgbClr val="FFFFFF"/>
                </a:solidFill>
              </a:rPr>
              <a:t> </a:t>
            </a:r>
            <a:r>
              <a:rPr lang="es-MX" sz="1400" dirty="0" err="1">
                <a:solidFill>
                  <a:srgbClr val="FFFFFF"/>
                </a:solidFill>
              </a:rPr>
              <a:t>Department</a:t>
            </a:r>
            <a:endParaRPr lang="es-MX" sz="1400" dirty="0">
              <a:solidFill>
                <a:srgbClr val="FFFFFF"/>
              </a:solidFill>
            </a:endParaRPr>
          </a:p>
          <a:p>
            <a:r>
              <a:rPr lang="es-MX" sz="1400" dirty="0" err="1">
                <a:solidFill>
                  <a:srgbClr val="FFFFFF"/>
                </a:solidFill>
              </a:rPr>
              <a:t>Adherence</a:t>
            </a:r>
            <a:r>
              <a:rPr lang="es-MX" sz="1400" dirty="0">
                <a:solidFill>
                  <a:srgbClr val="FFFFFF"/>
                </a:solidFill>
              </a:rPr>
              <a:t> Plan </a:t>
            </a:r>
            <a:r>
              <a:rPr lang="es-MX" sz="1400" dirty="0" err="1">
                <a:solidFill>
                  <a:srgbClr val="FFFFFF"/>
                </a:solidFill>
              </a:rPr>
              <a:t>with</a:t>
            </a:r>
            <a:r>
              <a:rPr lang="es-MX" sz="1400" dirty="0">
                <a:solidFill>
                  <a:srgbClr val="FFFFFF"/>
                </a:solidFill>
              </a:rPr>
              <a:t> </a:t>
            </a:r>
            <a:r>
              <a:rPr lang="es-MX" sz="1400" dirty="0" err="1">
                <a:solidFill>
                  <a:srgbClr val="FFFFFF"/>
                </a:solidFill>
              </a:rPr>
              <a:t>commitment</a:t>
            </a:r>
            <a:r>
              <a:rPr lang="es-MX" sz="1400" dirty="0">
                <a:solidFill>
                  <a:srgbClr val="FFFFFF"/>
                </a:solidFill>
              </a:rPr>
              <a:t> </a:t>
            </a:r>
            <a:r>
              <a:rPr lang="es-MX" sz="1400" dirty="0" err="1">
                <a:solidFill>
                  <a:srgbClr val="FFFFFF"/>
                </a:solidFill>
              </a:rPr>
              <a:t>from</a:t>
            </a:r>
            <a:r>
              <a:rPr lang="es-MX" sz="1400" dirty="0">
                <a:solidFill>
                  <a:srgbClr val="FFFFFF"/>
                </a:solidFill>
              </a:rPr>
              <a:t> top manager</a:t>
            </a:r>
          </a:p>
          <a:p>
            <a:r>
              <a:rPr lang="es-MX" sz="1400" dirty="0">
                <a:solidFill>
                  <a:srgbClr val="FFFFFF"/>
                </a:solidFill>
              </a:rPr>
              <a:t>Define </a:t>
            </a:r>
            <a:r>
              <a:rPr lang="es-MX" sz="1400" dirty="0" err="1">
                <a:solidFill>
                  <a:srgbClr val="FFFFFF"/>
                </a:solidFill>
              </a:rPr>
              <a:t>KPI´s</a:t>
            </a:r>
            <a:r>
              <a:rPr lang="es-MX" sz="1400" dirty="0">
                <a:solidFill>
                  <a:srgbClr val="FFFFFF"/>
                </a:solidFill>
              </a:rPr>
              <a:t> and </a:t>
            </a:r>
            <a:r>
              <a:rPr lang="es-MX" sz="1400" dirty="0" err="1">
                <a:solidFill>
                  <a:srgbClr val="FFFFFF"/>
                </a:solidFill>
              </a:rPr>
              <a:t>Sistematic</a:t>
            </a:r>
            <a:r>
              <a:rPr lang="es-MX" sz="1400" dirty="0">
                <a:solidFill>
                  <a:srgbClr val="FFFFFF"/>
                </a:solidFill>
              </a:rPr>
              <a:t> FU</a:t>
            </a:r>
          </a:p>
          <a:p>
            <a:r>
              <a:rPr lang="es-MX" sz="1400" dirty="0">
                <a:solidFill>
                  <a:srgbClr val="FFFFFF"/>
                </a:solidFill>
              </a:rPr>
              <a:t>Full </a:t>
            </a:r>
            <a:r>
              <a:rPr lang="es-MX" sz="1400" dirty="0" err="1">
                <a:solidFill>
                  <a:srgbClr val="FFFFFF"/>
                </a:solidFill>
              </a:rPr>
              <a:t>Screen</a:t>
            </a:r>
            <a:r>
              <a:rPr lang="es-MX" sz="1400" dirty="0">
                <a:solidFill>
                  <a:srgbClr val="FFFFFF"/>
                </a:solidFill>
              </a:rPr>
              <a:t> – Video Wall.</a:t>
            </a:r>
          </a:p>
        </p:txBody>
      </p:sp>
      <p:sp>
        <p:nvSpPr>
          <p:cNvPr id="18" name="Rectangle: Diagonal Corners Rounded 56">
            <a:extLst>
              <a:ext uri="{FF2B5EF4-FFF2-40B4-BE49-F238E27FC236}">
                <a16:creationId xmlns:a16="http://schemas.microsoft.com/office/drawing/2014/main" id="{52CFFCE7-F191-20AF-756E-E0DC30BA780E}"/>
              </a:ext>
            </a:extLst>
          </p:cNvPr>
          <p:cNvSpPr/>
          <p:nvPr/>
        </p:nvSpPr>
        <p:spPr>
          <a:xfrm>
            <a:off x="264939" y="3659880"/>
            <a:ext cx="3482330" cy="2272402"/>
          </a:xfrm>
          <a:prstGeom prst="round2Diag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err="1"/>
              <a:t>Challenges</a:t>
            </a:r>
            <a:endParaRPr lang="es-MX" sz="1400" b="1" dirty="0"/>
          </a:p>
          <a:p>
            <a:r>
              <a:rPr lang="es-MX" sz="1400" dirty="0"/>
              <a:t>Mill </a:t>
            </a:r>
            <a:r>
              <a:rPr lang="es-MX" sz="1400" dirty="0" err="1"/>
              <a:t>stability</a:t>
            </a:r>
            <a:endParaRPr lang="es-MX" sz="1400" dirty="0"/>
          </a:p>
          <a:p>
            <a:r>
              <a:rPr lang="es-MX" sz="1400" dirty="0"/>
              <a:t>Culture</a:t>
            </a:r>
          </a:p>
          <a:p>
            <a:r>
              <a:rPr lang="es-MX" sz="1400" dirty="0"/>
              <a:t>Key </a:t>
            </a:r>
            <a:r>
              <a:rPr lang="es-MX" sz="1400" dirty="0" err="1"/>
              <a:t>Users</a:t>
            </a:r>
            <a:r>
              <a:rPr lang="es-MX" sz="1400" dirty="0"/>
              <a:t> Training (</a:t>
            </a:r>
            <a:r>
              <a:rPr lang="es-MX" sz="1400" dirty="0" err="1"/>
              <a:t>adjust</a:t>
            </a:r>
            <a:r>
              <a:rPr lang="es-MX" sz="1400" dirty="0"/>
              <a:t> </a:t>
            </a:r>
            <a:r>
              <a:rPr lang="es-MX" sz="1400" dirty="0" err="1"/>
              <a:t>parameters</a:t>
            </a:r>
            <a:r>
              <a:rPr lang="es-MX" sz="1400" dirty="0"/>
              <a:t>)</a:t>
            </a:r>
          </a:p>
          <a:p>
            <a:r>
              <a:rPr lang="es-MX" sz="1400" dirty="0"/>
              <a:t>Fine </a:t>
            </a:r>
            <a:r>
              <a:rPr lang="es-MX" sz="1400" dirty="0" err="1"/>
              <a:t>tuning</a:t>
            </a:r>
            <a:r>
              <a:rPr lang="es-MX" sz="1400" dirty="0"/>
              <a:t> </a:t>
            </a:r>
            <a:r>
              <a:rPr lang="es-MX" sz="1400" dirty="0" err="1"/>
              <a:t>were</a:t>
            </a:r>
            <a:r>
              <a:rPr lang="es-MX" sz="1400" dirty="0"/>
              <a:t> </a:t>
            </a:r>
            <a:r>
              <a:rPr lang="es-MX" sz="1400" dirty="0" err="1"/>
              <a:t>made</a:t>
            </a:r>
            <a:r>
              <a:rPr lang="es-MX" sz="1400" dirty="0"/>
              <a:t> after </a:t>
            </a:r>
            <a:r>
              <a:rPr lang="es-MX" sz="1400" dirty="0" err="1"/>
              <a:t>delivered</a:t>
            </a:r>
            <a:r>
              <a:rPr lang="es-MX" sz="1400" dirty="0"/>
              <a:t> – </a:t>
            </a:r>
            <a:r>
              <a:rPr lang="es-MX" sz="1400" dirty="0" err="1"/>
              <a:t>customized</a:t>
            </a:r>
            <a:r>
              <a:rPr lang="es-MX" sz="1400" dirty="0"/>
              <a:t> </a:t>
            </a:r>
            <a:r>
              <a:rPr lang="es-MX" sz="1400" dirty="0" err="1"/>
              <a:t>solution</a:t>
            </a:r>
            <a:endParaRPr lang="es-MX" sz="1400" dirty="0"/>
          </a:p>
          <a:p>
            <a:r>
              <a:rPr lang="es-MX" sz="1400" dirty="0"/>
              <a:t>Man at </a:t>
            </a:r>
            <a:r>
              <a:rPr lang="es-MX" sz="1400" dirty="0" err="1"/>
              <a:t>the</a:t>
            </a:r>
            <a:r>
              <a:rPr lang="es-MX" sz="1400" dirty="0"/>
              <a:t> Mill </a:t>
            </a:r>
            <a:r>
              <a:rPr lang="es-MX" sz="1400" dirty="0" err="1"/>
              <a:t>skills</a:t>
            </a:r>
            <a:r>
              <a:rPr lang="es-MX" sz="1400" dirty="0"/>
              <a:t> </a:t>
            </a:r>
            <a:r>
              <a:rPr lang="es-MX" sz="1400" dirty="0" err="1"/>
              <a:t>to</a:t>
            </a:r>
            <a:r>
              <a:rPr lang="es-MX" sz="1400" dirty="0"/>
              <a:t> </a:t>
            </a:r>
            <a:r>
              <a:rPr lang="es-MX" sz="1400" dirty="0" err="1"/>
              <a:t>carry</a:t>
            </a:r>
            <a:r>
              <a:rPr lang="es-MX" sz="1400" dirty="0"/>
              <a:t> </a:t>
            </a:r>
            <a:r>
              <a:rPr lang="es-MX" sz="1400" dirty="0" err="1"/>
              <a:t>out</a:t>
            </a:r>
            <a:r>
              <a:rPr lang="es-MX" sz="1400" dirty="0"/>
              <a:t> </a:t>
            </a:r>
            <a:r>
              <a:rPr lang="es-MX" sz="1400" dirty="0" err="1"/>
              <a:t>small</a:t>
            </a:r>
            <a:r>
              <a:rPr lang="es-MX" sz="1400" dirty="0"/>
              <a:t> - Fine </a:t>
            </a:r>
            <a:r>
              <a:rPr lang="es-MX" sz="1400" dirty="0" err="1"/>
              <a:t>tuning</a:t>
            </a:r>
            <a:r>
              <a:rPr lang="es-MX" sz="1400" dirty="0"/>
              <a:t>.</a:t>
            </a:r>
          </a:p>
        </p:txBody>
      </p:sp>
    </p:spTree>
    <p:extLst>
      <p:ext uri="{BB962C8B-B14F-4D97-AF65-F5344CB8AC3E}">
        <p14:creationId xmlns:p14="http://schemas.microsoft.com/office/powerpoint/2010/main" val="58582091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BE53FF2-853C-9D2F-E8D2-02F25DC3B824}"/>
              </a:ext>
            </a:extLst>
          </p:cNvPr>
          <p:cNvSpPr>
            <a:spLocks noGrp="1"/>
          </p:cNvSpPr>
          <p:nvPr>
            <p:ph type="body" sz="quarter" idx="14"/>
          </p:nvPr>
        </p:nvSpPr>
        <p:spPr/>
        <p:txBody>
          <a:bodyPr/>
          <a:lstStyle/>
          <a:p>
            <a:endParaRPr lang="en-US"/>
          </a:p>
        </p:txBody>
      </p:sp>
      <p:sp>
        <p:nvSpPr>
          <p:cNvPr id="4" name="Marcador de texto 3">
            <a:extLst>
              <a:ext uri="{FF2B5EF4-FFF2-40B4-BE49-F238E27FC236}">
                <a16:creationId xmlns:a16="http://schemas.microsoft.com/office/drawing/2014/main" id="{32C79443-EABB-766E-E4C9-7F0EE4B3A83D}"/>
              </a:ext>
            </a:extLst>
          </p:cNvPr>
          <p:cNvSpPr>
            <a:spLocks noGrp="1"/>
          </p:cNvSpPr>
          <p:nvPr>
            <p:ph type="body" sz="quarter" idx="15"/>
          </p:nvPr>
        </p:nvSpPr>
        <p:spPr/>
        <p:txBody>
          <a:bodyPr/>
          <a:lstStyle/>
          <a:p>
            <a:endParaRPr lang="en-US"/>
          </a:p>
        </p:txBody>
      </p:sp>
      <p:sp>
        <p:nvSpPr>
          <p:cNvPr id="5" name="Título 4">
            <a:extLst>
              <a:ext uri="{FF2B5EF4-FFF2-40B4-BE49-F238E27FC236}">
                <a16:creationId xmlns:a16="http://schemas.microsoft.com/office/drawing/2014/main" id="{E0A587E1-AB95-399B-97FF-ED9F5B7D9967}"/>
              </a:ext>
            </a:extLst>
          </p:cNvPr>
          <p:cNvSpPr>
            <a:spLocks noGrp="1"/>
          </p:cNvSpPr>
          <p:nvPr>
            <p:ph type="title"/>
          </p:nvPr>
        </p:nvSpPr>
        <p:spPr>
          <a:xfrm>
            <a:off x="5593531" y="1723481"/>
            <a:ext cx="5473009" cy="1440160"/>
          </a:xfrm>
        </p:spPr>
        <p:txBody>
          <a:bodyPr/>
          <a:lstStyle/>
          <a:p>
            <a:r>
              <a:rPr lang="es-MX" dirty="0" err="1"/>
              <a:t>Now</a:t>
            </a:r>
            <a:r>
              <a:rPr lang="es-MX" dirty="0"/>
              <a:t>!!!</a:t>
            </a:r>
            <a:br>
              <a:rPr lang="es-MX" dirty="0"/>
            </a:br>
            <a:r>
              <a:rPr lang="es-MX" dirty="0" err="1"/>
              <a:t>Lets</a:t>
            </a:r>
            <a:r>
              <a:rPr lang="es-MX" dirty="0"/>
              <a:t> </a:t>
            </a:r>
            <a:r>
              <a:rPr lang="es-MX" dirty="0" err="1"/>
              <a:t>go</a:t>
            </a:r>
            <a:r>
              <a:rPr lang="es-MX" dirty="0"/>
              <a:t> </a:t>
            </a:r>
            <a:r>
              <a:rPr lang="es-MX" dirty="0" err="1"/>
              <a:t>to</a:t>
            </a:r>
            <a:r>
              <a:rPr lang="es-MX" dirty="0"/>
              <a:t> </a:t>
            </a:r>
            <a:r>
              <a:rPr lang="es-MX" dirty="0" err="1"/>
              <a:t>the</a:t>
            </a:r>
            <a:r>
              <a:rPr lang="es-MX" dirty="0"/>
              <a:t> MWO</a:t>
            </a:r>
            <a:endParaRPr lang="en-US" dirty="0"/>
          </a:p>
        </p:txBody>
      </p:sp>
      <p:pic>
        <p:nvPicPr>
          <p:cNvPr id="12" name="Imagen 11">
            <a:extLst>
              <a:ext uri="{FF2B5EF4-FFF2-40B4-BE49-F238E27FC236}">
                <a16:creationId xmlns:a16="http://schemas.microsoft.com/office/drawing/2014/main" id="{A0710B34-1497-9801-61DA-3DD1C8B7DA35}"/>
              </a:ext>
            </a:extLst>
          </p:cNvPr>
          <p:cNvPicPr>
            <a:picLocks noChangeAspect="1"/>
          </p:cNvPicPr>
          <p:nvPr/>
        </p:nvPicPr>
        <p:blipFill>
          <a:blip r:embed="rId2"/>
          <a:stretch>
            <a:fillRect/>
          </a:stretch>
        </p:blipFill>
        <p:spPr>
          <a:xfrm>
            <a:off x="5161483" y="2994589"/>
            <a:ext cx="6673652" cy="3197184"/>
          </a:xfrm>
          <a:prstGeom prst="rect">
            <a:avLst/>
          </a:prstGeom>
        </p:spPr>
      </p:pic>
    </p:spTree>
    <p:extLst>
      <p:ext uri="{BB962C8B-B14F-4D97-AF65-F5344CB8AC3E}">
        <p14:creationId xmlns:p14="http://schemas.microsoft.com/office/powerpoint/2010/main" val="4106829928"/>
      </p:ext>
    </p:extLst>
  </p:cSld>
  <p:clrMapOvr>
    <a:masterClrMapping/>
  </p:clrMapOvr>
  <p:transition spd="med">
    <p:fade/>
  </p:transition>
</p:sld>
</file>

<file path=ppt/theme/theme1.xml><?xml version="1.0" encoding="utf-8"?>
<a:theme xmlns:a="http://schemas.openxmlformats.org/drawingml/2006/main" name="Valmet wide">
  <a:themeElements>
    <a:clrScheme name="Valmet 2016">
      <a:dk1>
        <a:sysClr val="windowText" lastClr="000000"/>
      </a:dk1>
      <a:lt1>
        <a:sysClr val="window" lastClr="FFFFFF"/>
      </a:lt1>
      <a:dk2>
        <a:srgbClr val="4C4D4F"/>
      </a:dk2>
      <a:lt2>
        <a:srgbClr val="ECEDEF"/>
      </a:lt2>
      <a:accent1>
        <a:srgbClr val="50B948"/>
      </a:accent1>
      <a:accent2>
        <a:srgbClr val="96D591"/>
      </a:accent2>
      <a:accent3>
        <a:srgbClr val="8B8D8E"/>
      </a:accent3>
      <a:accent4>
        <a:srgbClr val="4C4D4F"/>
      </a:accent4>
      <a:accent5>
        <a:srgbClr val="008ABA"/>
      </a:accent5>
      <a:accent6>
        <a:srgbClr val="766341"/>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dirty="0" smtClean="0">
            <a:solidFill>
              <a:schemeClr val="tx2">
                <a:lumMod val="50000"/>
              </a:schemeClr>
            </a:solidFill>
          </a:defRPr>
        </a:defPPr>
      </a:lstStyle>
    </a:txDef>
  </a:objectDefaults>
  <a:extraClrSchemeLst/>
  <a:extLst>
    <a:ext uri="{05A4C25C-085E-4340-85A3-A5531E510DB2}">
      <thm15:themeFamily xmlns:thm15="http://schemas.microsoft.com/office/thememl/2012/main" name="Valmet_sample.potx" id="{92FE274B-C703-4478-9B3D-C7DFD1856FF4}" vid="{553F045A-BD2D-41A5-B154-A1A7E6678F89}"/>
    </a:ext>
  </a:extLst>
</a:theme>
</file>

<file path=ppt/theme/theme2.xml><?xml version="1.0" encoding="utf-8"?>
<a:theme xmlns:a="http://schemas.openxmlformats.org/drawingml/2006/main" name="Valmet">
  <a:themeElements>
    <a:clrScheme name="Valmet 2016">
      <a:dk1>
        <a:sysClr val="windowText" lastClr="000000"/>
      </a:dk1>
      <a:lt1>
        <a:sysClr val="window" lastClr="FFFFFF"/>
      </a:lt1>
      <a:dk2>
        <a:srgbClr val="4C4D4F"/>
      </a:dk2>
      <a:lt2>
        <a:srgbClr val="ECEDEF"/>
      </a:lt2>
      <a:accent1>
        <a:srgbClr val="50B948"/>
      </a:accent1>
      <a:accent2>
        <a:srgbClr val="96D591"/>
      </a:accent2>
      <a:accent3>
        <a:srgbClr val="8B8D8E"/>
      </a:accent3>
      <a:accent4>
        <a:srgbClr val="4C4D4F"/>
      </a:accent4>
      <a:accent5>
        <a:srgbClr val="008ABA"/>
      </a:accent5>
      <a:accent6>
        <a:srgbClr val="766341"/>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dirty="0" smtClean="0">
            <a:solidFill>
              <a:schemeClr val="tx2">
                <a:lumMod val="50000"/>
              </a:schemeClr>
            </a:solidFill>
          </a:defRPr>
        </a:defPPr>
      </a:lstStyle>
    </a:txDef>
  </a:objectDefaults>
  <a:extraClrSchemeLst/>
  <a:extLst>
    <a:ext uri="{05A4C25C-085E-4340-85A3-A5531E510DB2}">
      <thm15:themeFamily xmlns:thm15="http://schemas.microsoft.com/office/thememl/2012/main" name="Valmet.potx" id="{921D28F3-E1F9-4B70-9063-F01580EE3B6C}" vid="{74ED48BD-A29D-46BF-A173-0B23E8D1D3B5}"/>
    </a:ext>
  </a:extLst>
</a:theme>
</file>

<file path=ppt/theme/theme3.xml><?xml version="1.0" encoding="utf-8"?>
<a:theme xmlns:a="http://schemas.openxmlformats.org/drawingml/2006/main" name="Office Theme">
  <a:themeElements>
    <a:clrScheme name="Valmet">
      <a:dk1>
        <a:sysClr val="windowText" lastClr="000000"/>
      </a:dk1>
      <a:lt1>
        <a:sysClr val="window" lastClr="FFFFFF"/>
      </a:lt1>
      <a:dk2>
        <a:srgbClr val="4C4D4F"/>
      </a:dk2>
      <a:lt2>
        <a:srgbClr val="ECEDEF"/>
      </a:lt2>
      <a:accent1>
        <a:srgbClr val="50B948"/>
      </a:accent1>
      <a:accent2>
        <a:srgbClr val="4C4D4F"/>
      </a:accent2>
      <a:accent3>
        <a:srgbClr val="008BAB"/>
      </a:accent3>
      <a:accent4>
        <a:srgbClr val="F89A41"/>
      </a:accent4>
      <a:accent5>
        <a:srgbClr val="766341"/>
      </a:accent5>
      <a:accent6>
        <a:srgbClr val="C41230"/>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almet">
      <a:dk1>
        <a:sysClr val="windowText" lastClr="000000"/>
      </a:dk1>
      <a:lt1>
        <a:sysClr val="window" lastClr="FFFFFF"/>
      </a:lt1>
      <a:dk2>
        <a:srgbClr val="4C4D4F"/>
      </a:dk2>
      <a:lt2>
        <a:srgbClr val="ECEDEF"/>
      </a:lt2>
      <a:accent1>
        <a:srgbClr val="50B948"/>
      </a:accent1>
      <a:accent2>
        <a:srgbClr val="4C4D4F"/>
      </a:accent2>
      <a:accent3>
        <a:srgbClr val="008BAB"/>
      </a:accent3>
      <a:accent4>
        <a:srgbClr val="F89A41"/>
      </a:accent4>
      <a:accent5>
        <a:srgbClr val="766341"/>
      </a:accent5>
      <a:accent6>
        <a:srgbClr val="C41230"/>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37E03573E0544F9D9952555211A287" ma:contentTypeVersion="12" ma:contentTypeDescription="Create a new document." ma:contentTypeScope="" ma:versionID="328ccb83c69bb4436062375a9e19f54e">
  <xsd:schema xmlns:xsd="http://www.w3.org/2001/XMLSchema" xmlns:xs="http://www.w3.org/2001/XMLSchema" xmlns:p="http://schemas.microsoft.com/office/2006/metadata/properties" xmlns:ns2="32dced08-ca5c-4d92-a70c-40124ca8b4fb" targetNamespace="http://schemas.microsoft.com/office/2006/metadata/properties" ma:root="true" ma:fieldsID="9d3e44f8915d3f075a7229004b5badb7" ns2:_="">
    <xsd:import namespace="32dced08-ca5c-4d92-a70c-40124ca8b4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ced08-ca5c-4d92-a70c-40124ca8b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463a0fa-cc7c-4ac4-8f60-273c1f79557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dced08-ca5c-4d92-a70c-40124ca8b4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E8CC8D-A0E2-4AE5-9756-FC5532D92CEF}"/>
</file>

<file path=customXml/itemProps2.xml><?xml version="1.0" encoding="utf-8"?>
<ds:datastoreItem xmlns:ds="http://schemas.openxmlformats.org/officeDocument/2006/customXml" ds:itemID="{EC037D1E-E1EC-4496-AFAB-D3E38913B960}"/>
</file>

<file path=customXml/itemProps3.xml><?xml version="1.0" encoding="utf-8"?>
<ds:datastoreItem xmlns:ds="http://schemas.openxmlformats.org/officeDocument/2006/customXml" ds:itemID="{024F2F40-F787-4B94-8CF4-079D9BF68A9E}"/>
</file>

<file path=docProps/app.xml><?xml version="1.0" encoding="utf-8"?>
<Properties xmlns="http://schemas.openxmlformats.org/officeDocument/2006/extended-properties" xmlns:vt="http://schemas.openxmlformats.org/officeDocument/2006/docPropsVTypes">
  <Template>blank</Template>
  <TotalTime>1312</TotalTime>
  <Words>1182</Words>
  <Application>Microsoft Office PowerPoint</Application>
  <PresentationFormat>Personalizado</PresentationFormat>
  <Paragraphs>290</Paragraphs>
  <Slides>10</Slides>
  <Notes>3</Notes>
  <HiddenSlides>1</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10</vt:i4>
      </vt:variant>
    </vt:vector>
  </HeadingPairs>
  <TitlesOfParts>
    <vt:vector size="15" baseType="lpstr">
      <vt:lpstr>Arial</vt:lpstr>
      <vt:lpstr>Microsoft Sans Serif</vt:lpstr>
      <vt:lpstr>Wingdings</vt:lpstr>
      <vt:lpstr>Valmet wide</vt:lpstr>
      <vt:lpstr>Valmet</vt:lpstr>
      <vt:lpstr>LatAm SER S&amp;OP 2026 - EXPO  Station 1 – Mill Wide Optimization (MWO)    Cristian Baldovino Sperberg Valmet Chile</vt:lpstr>
      <vt:lpstr>Valmet’s framework for autonomous operations</vt:lpstr>
      <vt:lpstr>Pulp and paper process optimizers with more than 30 years experience</vt:lpstr>
      <vt:lpstr>Valmet Mill-Wide Optimization (MWO)</vt:lpstr>
      <vt:lpstr>Typical decision making challenges at the mills</vt:lpstr>
      <vt:lpstr>High-level digital twin of the whole mill</vt:lpstr>
      <vt:lpstr>Valmet Mill-Wide Optimization (MWO) Implementation</vt:lpstr>
      <vt:lpstr>MWO – Arauco L3</vt:lpstr>
      <vt:lpstr>Now!!! Lets go to the MWO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widescreen</dc:subject>
  <dc:creator>Priscila Bochnia Sonza</dc:creator>
  <dc:description>updated 2/2019</dc:description>
  <cp:lastModifiedBy>Cristian Baldovino</cp:lastModifiedBy>
  <cp:revision>2</cp:revision>
  <dcterms:created xsi:type="dcterms:W3CDTF">2025-11-12T19:58:06Z</dcterms:created>
  <dcterms:modified xsi:type="dcterms:W3CDTF">2025-11-27T13:19:01Z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ValmetConfidentiality">
    <vt:lpwstr>INTERNAL</vt:lpwstr>
  </property>
  <property fmtid="{D5CDD505-2E9C-101B-9397-08002B2CF9AE}" pid="3" name="ContentTypeId">
    <vt:lpwstr>0x0101006237E03573E0544F9D9952555211A287</vt:lpwstr>
  </property>
</Properties>
</file>