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8" r:id="rId2"/>
  </p:sldMasterIdLst>
  <p:notesMasterIdLst>
    <p:notesMasterId r:id="rId13"/>
  </p:notesMasterIdLst>
  <p:handoutMasterIdLst>
    <p:handoutMasterId r:id="rId14"/>
  </p:handoutMasterIdLst>
  <p:sldIdLst>
    <p:sldId id="2147482093" r:id="rId3"/>
    <p:sldId id="257" r:id="rId4"/>
    <p:sldId id="2147308467" r:id="rId5"/>
    <p:sldId id="2145708283" r:id="rId6"/>
    <p:sldId id="2145708387" r:id="rId7"/>
    <p:sldId id="2142532834" r:id="rId8"/>
    <p:sldId id="3069" r:id="rId9"/>
    <p:sldId id="3791" r:id="rId10"/>
    <p:sldId id="2145706946" r:id="rId11"/>
    <p:sldId id="258" r:id="rId12"/>
  </p:sldIdLst>
  <p:sldSz cx="12195175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3" orient="horz" pos="3793">
          <p15:clr>
            <a:srgbClr val="A4A3A4"/>
          </p15:clr>
        </p15:guide>
        <p15:guide id="6" pos="303">
          <p15:clr>
            <a:srgbClr val="A4A3A4"/>
          </p15:clr>
        </p15:guide>
        <p15:guide id="7" pos="7379">
          <p15:clr>
            <a:srgbClr val="A4A3A4"/>
          </p15:clr>
        </p15:guide>
        <p15:guide id="9" orient="horz" pos="981" userDrawn="1">
          <p15:clr>
            <a:srgbClr val="A4A3A4"/>
          </p15:clr>
        </p15:guide>
        <p15:guide id="10" pos="384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nna Virtanen" initials="SV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B948"/>
    <a:srgbClr val="ECEDEF"/>
    <a:srgbClr val="FFFFFF"/>
    <a:srgbClr val="BDBD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55B1FCF-696A-47D4-9CEE-4B9D2F41EDE4}" v="3" dt="2025-11-17T18:48:15.7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>
      <p:cViewPr varScale="1">
        <p:scale>
          <a:sx n="95" d="100"/>
          <a:sy n="95" d="100"/>
        </p:scale>
        <p:origin x="206" y="72"/>
      </p:cViewPr>
      <p:guideLst>
        <p:guide orient="horz" pos="2160"/>
        <p:guide orient="horz" pos="3793"/>
        <p:guide pos="303"/>
        <p:guide pos="7379"/>
        <p:guide orient="horz" pos="981"/>
        <p:guide pos="3841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9" d="100"/>
          <a:sy n="79" d="100"/>
        </p:scale>
        <p:origin x="3408" y="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microsoft.com/office/2015/10/relationships/revisionInfo" Target="revisionInfo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customXml" Target="../customXml/item3.xml"/><Relationship Id="rId5" Type="http://schemas.openxmlformats.org/officeDocument/2006/relationships/slide" Target="slides/slide3.xml"/><Relationship Id="rId15" Type="http://schemas.openxmlformats.org/officeDocument/2006/relationships/commentAuthors" Target="commentAuthors.xml"/><Relationship Id="rId23" Type="http://schemas.openxmlformats.org/officeDocument/2006/relationships/customXml" Target="../customXml/item2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handoutMaster" Target="handoutMasters/handoutMaster1.xml"/><Relationship Id="rId22" Type="http://schemas.openxmlformats.org/officeDocument/2006/relationships/customXml" Target="../customXml/item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elo Antunes" userId="4245e994-fbfe-4334-a68d-e161ba18d00f" providerId="ADAL" clId="{EC8D3754-B298-40D3-A757-89B841594434}"/>
    <pc:docChg chg="custSel delSld modSld">
      <pc:chgData name="Marcelo Antunes" userId="4245e994-fbfe-4334-a68d-e161ba18d00f" providerId="ADAL" clId="{EC8D3754-B298-40D3-A757-89B841594434}" dt="2025-11-17T18:48:50.892" v="64" actId="14100"/>
      <pc:docMkLst>
        <pc:docMk/>
      </pc:docMkLst>
      <pc:sldChg chg="addSp modSp mod">
        <pc:chgData name="Marcelo Antunes" userId="4245e994-fbfe-4334-a68d-e161ba18d00f" providerId="ADAL" clId="{EC8D3754-B298-40D3-A757-89B841594434}" dt="2025-11-17T18:48:24.073" v="56" actId="1076"/>
        <pc:sldMkLst>
          <pc:docMk/>
          <pc:sldMk cId="3129069458" sldId="258"/>
        </pc:sldMkLst>
        <pc:picChg chg="add mod">
          <ac:chgData name="Marcelo Antunes" userId="4245e994-fbfe-4334-a68d-e161ba18d00f" providerId="ADAL" clId="{EC8D3754-B298-40D3-A757-89B841594434}" dt="2025-11-17T18:48:24.073" v="56" actId="1076"/>
          <ac:picMkLst>
            <pc:docMk/>
            <pc:sldMk cId="3129069458" sldId="258"/>
            <ac:picMk id="2" creationId="{3FB2311C-0AF8-3941-3D1B-275C01D02A42}"/>
          </ac:picMkLst>
        </pc:picChg>
      </pc:sldChg>
      <pc:sldChg chg="addSp delSp modSp mod modClrScheme chgLayout">
        <pc:chgData name="Marcelo Antunes" userId="4245e994-fbfe-4334-a68d-e161ba18d00f" providerId="ADAL" clId="{EC8D3754-B298-40D3-A757-89B841594434}" dt="2025-11-17T18:48:50.892" v="64" actId="14100"/>
        <pc:sldMkLst>
          <pc:docMk/>
          <pc:sldMk cId="746363687" sldId="2142533375"/>
        </pc:sldMkLst>
        <pc:spChg chg="add mod ord">
          <ac:chgData name="Marcelo Antunes" userId="4245e994-fbfe-4334-a68d-e161ba18d00f" providerId="ADAL" clId="{EC8D3754-B298-40D3-A757-89B841594434}" dt="2025-11-17T18:48:50.892" v="64" actId="14100"/>
          <ac:spMkLst>
            <pc:docMk/>
            <pc:sldMk cId="746363687" sldId="2142533375"/>
            <ac:spMk id="3" creationId="{45354CE0-6E23-11E7-CD42-C6A7D2C40C95}"/>
          </ac:spMkLst>
        </pc:spChg>
        <pc:spChg chg="add del mod ord">
          <ac:chgData name="Marcelo Antunes" userId="4245e994-fbfe-4334-a68d-e161ba18d00f" providerId="ADAL" clId="{EC8D3754-B298-40D3-A757-89B841594434}" dt="2025-11-17T18:48:42.642" v="61" actId="478"/>
          <ac:spMkLst>
            <pc:docMk/>
            <pc:sldMk cId="746363687" sldId="2142533375"/>
            <ac:spMk id="4" creationId="{FC46F9DF-1C8E-1B96-B6DD-5AAE20716753}"/>
          </ac:spMkLst>
        </pc:spChg>
        <pc:spChg chg="add mod ord">
          <ac:chgData name="Marcelo Antunes" userId="4245e994-fbfe-4334-a68d-e161ba18d00f" providerId="ADAL" clId="{EC8D3754-B298-40D3-A757-89B841594434}" dt="2025-11-17T18:48:32.113" v="58" actId="700"/>
          <ac:spMkLst>
            <pc:docMk/>
            <pc:sldMk cId="746363687" sldId="2142533375"/>
            <ac:spMk id="6" creationId="{9690475F-65B4-44CA-34A5-2B288EE35663}"/>
          </ac:spMkLst>
        </pc:spChg>
        <pc:spChg chg="mod ord">
          <ac:chgData name="Marcelo Antunes" userId="4245e994-fbfe-4334-a68d-e161ba18d00f" providerId="ADAL" clId="{EC8D3754-B298-40D3-A757-89B841594434}" dt="2025-11-17T18:48:39.595" v="59" actId="1076"/>
          <ac:spMkLst>
            <pc:docMk/>
            <pc:sldMk cId="746363687" sldId="2142533375"/>
            <ac:spMk id="7" creationId="{DF24F432-097D-4193-9F29-CA517E832E16}"/>
          </ac:spMkLst>
        </pc:spChg>
        <pc:picChg chg="add mod">
          <ac:chgData name="Marcelo Antunes" userId="4245e994-fbfe-4334-a68d-e161ba18d00f" providerId="ADAL" clId="{EC8D3754-B298-40D3-A757-89B841594434}" dt="2025-11-17T18:48:09.478" v="51" actId="1076"/>
          <ac:picMkLst>
            <pc:docMk/>
            <pc:sldMk cId="746363687" sldId="2142533375"/>
            <ac:picMk id="2" creationId="{3022177F-082A-44CB-8F86-E63FA14BE1E0}"/>
          </ac:picMkLst>
        </pc:picChg>
      </pc:sldChg>
      <pc:sldChg chg="del">
        <pc:chgData name="Marcelo Antunes" userId="4245e994-fbfe-4334-a68d-e161ba18d00f" providerId="ADAL" clId="{EC8D3754-B298-40D3-A757-89B841594434}" dt="2025-11-17T18:47:28.769" v="46" actId="47"/>
        <pc:sldMkLst>
          <pc:docMk/>
          <pc:sldMk cId="259714828" sldId="2142533376"/>
        </pc:sldMkLst>
      </pc:sldChg>
      <pc:sldChg chg="del">
        <pc:chgData name="Marcelo Antunes" userId="4245e994-fbfe-4334-a68d-e161ba18d00f" providerId="ADAL" clId="{EC8D3754-B298-40D3-A757-89B841594434}" dt="2025-11-17T18:47:28.043" v="45" actId="47"/>
        <pc:sldMkLst>
          <pc:docMk/>
          <pc:sldMk cId="1022037509" sldId="2142533377"/>
        </pc:sldMkLst>
      </pc:sldChg>
      <pc:sldChg chg="addSp modSp mod">
        <pc:chgData name="Marcelo Antunes" userId="4245e994-fbfe-4334-a68d-e161ba18d00f" providerId="ADAL" clId="{EC8D3754-B298-40D3-A757-89B841594434}" dt="2025-11-17T18:48:00.053" v="48" actId="1076"/>
        <pc:sldMkLst>
          <pc:docMk/>
          <pc:sldMk cId="2575126636" sldId="2147482093"/>
        </pc:sldMkLst>
        <pc:spChg chg="mod">
          <ac:chgData name="Marcelo Antunes" userId="4245e994-fbfe-4334-a68d-e161ba18d00f" providerId="ADAL" clId="{EC8D3754-B298-40D3-A757-89B841594434}" dt="2025-11-17T18:47:24.280" v="44" actId="13926"/>
          <ac:spMkLst>
            <pc:docMk/>
            <pc:sldMk cId="2575126636" sldId="2147482093"/>
            <ac:spMk id="2" creationId="{E074B602-58B2-93A8-5559-7CC524A3B8DE}"/>
          </ac:spMkLst>
        </pc:spChg>
        <pc:picChg chg="add mod">
          <ac:chgData name="Marcelo Antunes" userId="4245e994-fbfe-4334-a68d-e161ba18d00f" providerId="ADAL" clId="{EC8D3754-B298-40D3-A757-89B841594434}" dt="2025-11-17T18:48:00.053" v="48" actId="1076"/>
          <ac:picMkLst>
            <pc:docMk/>
            <pc:sldMk cId="2575126636" sldId="2147482093"/>
            <ac:picMk id="3" creationId="{466A9D81-E16D-023C-781A-9E19E8F44C98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sz="80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0B686A-5C92-4042-AC44-8C9313BBECEE}" type="datetime3">
              <a:rPr lang="en-US" sz="800" smtClean="0"/>
              <a:t>27 November 2025</a:t>
            </a:fld>
            <a:endParaRPr lang="en-US" sz="8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sz="8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C1C51C-1507-4174-B2C8-A06D43695541}" type="slidenum">
              <a:rPr lang="en-US" sz="800" smtClean="0"/>
              <a:pPr/>
              <a:t>‹nº›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3618467629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8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800"/>
            </a:lvl1pPr>
          </a:lstStyle>
          <a:p>
            <a:fld id="{D5763ACD-1D08-4B13-B254-89AF7211A586}" type="datetime3">
              <a:rPr lang="en-US" smtClean="0"/>
              <a:t>27 November 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92696" y="861129"/>
            <a:ext cx="5472608" cy="307834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/>
            </a:lvl1pPr>
          </a:lstStyle>
          <a:p>
            <a:fld id="{A9B43CDF-ECC4-4314-B82A-B821CE003FD9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287598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4338" y="928688"/>
            <a:ext cx="5907087" cy="33226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DNA good scalability stays and extends especially on smaller systems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No upper limit on sizing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01C8B651-DE7A-4DB5-A588-7D5711613894}" type="datetime3">
              <a:rPr lang="en-US" smtClean="0"/>
              <a:t>27 November 2025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B43CDF-ECC4-4314-B82A-B821CE003FD9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4302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725535-1DC7-4032-8ECE-041B64800C79}" type="slidenum">
              <a:rPr lang="en-US"/>
              <a:pPr/>
              <a:t>4</a:t>
            </a:fld>
            <a:endParaRPr lang="en-US"/>
          </a:p>
        </p:txBody>
      </p:sp>
      <p:sp>
        <p:nvSpPr>
          <p:cNvPr id="143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36538" y="803275"/>
            <a:ext cx="7134226" cy="4013200"/>
          </a:xfrm>
          <a:ln/>
        </p:spPr>
      </p:sp>
      <p:sp>
        <p:nvSpPr>
          <p:cNvPr id="1433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/>
              <a:t>Selection of controllers and I/O is same for all applications</a:t>
            </a:r>
          </a:p>
        </p:txBody>
      </p:sp>
    </p:spTree>
    <p:extLst>
      <p:ext uri="{BB962C8B-B14F-4D97-AF65-F5344CB8AC3E}">
        <p14:creationId xmlns:p14="http://schemas.microsoft.com/office/powerpoint/2010/main" val="18269938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4338" y="928688"/>
            <a:ext cx="5907087" cy="33226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Edge solutions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Alarm server (ALS) and History buffer (CIM-IO) integrated to controller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PRP network for high availability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Several security measures: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/>
              <a:t>New Valmet proprietary communication between the nodes (TIF Protocol)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/>
              <a:t>Firewalling (security) between the layers and subnets. Network templating.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/>
              <a:t>Automation system server functionalities based on Linux OS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/>
              <a:t>Linux based UI client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9B3A6AD-3E97-4EE7-AF7A-8698DC2334C7}" type="datetime3">
              <a:rPr lang="en-US" smtClean="0"/>
              <a:t>27 November 2025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B43CDF-ECC4-4314-B82A-B821CE003FD9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6503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Today we have over 50 references, new sales cases UI will now part of new Board line DNA automation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B64CAE4-250A-48DC-B8BD-7CA371890507}" type="datetime3">
              <a:rPr lang="en-US" smtClean="0"/>
              <a:t>27 November 2025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B43CDF-ECC4-4314-B82A-B821CE003FD9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4352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D5763ACD-1D08-4B13-B254-89AF7211A586}" type="datetime3">
              <a:rPr lang="en-US" smtClean="0"/>
              <a:t>27 November 2025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B43CDF-ECC4-4314-B82A-B821CE003FD9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8439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D5763ACD-1D08-4B13-B254-89AF7211A586}" type="datetime3">
              <a:rPr lang="en-US" smtClean="0"/>
              <a:t>27 November 2025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B43CDF-ECC4-4314-B82A-B821CE003FD9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918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585419" y="1916113"/>
            <a:ext cx="7128744" cy="1441450"/>
          </a:xfrm>
        </p:spPr>
        <p:txBody>
          <a:bodyPr anchor="b" anchorCtr="0"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4585419" y="3500438"/>
            <a:ext cx="7128744" cy="213836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sp>
        <p:nvSpPr>
          <p:cNvPr id="7" name="Freeform 6"/>
          <p:cNvSpPr>
            <a:spLocks/>
          </p:cNvSpPr>
          <p:nvPr userDrawn="1"/>
        </p:nvSpPr>
        <p:spPr bwMode="auto">
          <a:xfrm>
            <a:off x="0" y="119063"/>
            <a:ext cx="3517900" cy="3233738"/>
          </a:xfrm>
          <a:custGeom>
            <a:avLst/>
            <a:gdLst>
              <a:gd name="T0" fmla="*/ 0 w 2216"/>
              <a:gd name="T1" fmla="*/ 1158 h 2037"/>
              <a:gd name="T2" fmla="*/ 0 w 2216"/>
              <a:gd name="T3" fmla="*/ 578 h 2037"/>
              <a:gd name="T4" fmla="*/ 0 w 2216"/>
              <a:gd name="T5" fmla="*/ 0 h 2037"/>
              <a:gd name="T6" fmla="*/ 18 w 2216"/>
              <a:gd name="T7" fmla="*/ 2 h 2037"/>
              <a:gd name="T8" fmla="*/ 35 w 2216"/>
              <a:gd name="T9" fmla="*/ 3 h 2037"/>
              <a:gd name="T10" fmla="*/ 51 w 2216"/>
              <a:gd name="T11" fmla="*/ 5 h 2037"/>
              <a:gd name="T12" fmla="*/ 68 w 2216"/>
              <a:gd name="T13" fmla="*/ 9 h 2037"/>
              <a:gd name="T14" fmla="*/ 84 w 2216"/>
              <a:gd name="T15" fmla="*/ 12 h 2037"/>
              <a:gd name="T16" fmla="*/ 99 w 2216"/>
              <a:gd name="T17" fmla="*/ 16 h 2037"/>
              <a:gd name="T18" fmla="*/ 115 w 2216"/>
              <a:gd name="T19" fmla="*/ 21 h 2037"/>
              <a:gd name="T20" fmla="*/ 130 w 2216"/>
              <a:gd name="T21" fmla="*/ 26 h 2037"/>
              <a:gd name="T22" fmla="*/ 159 w 2216"/>
              <a:gd name="T23" fmla="*/ 36 h 2037"/>
              <a:gd name="T24" fmla="*/ 185 w 2216"/>
              <a:gd name="T25" fmla="*/ 49 h 2037"/>
              <a:gd name="T26" fmla="*/ 211 w 2216"/>
              <a:gd name="T27" fmla="*/ 63 h 2037"/>
              <a:gd name="T28" fmla="*/ 233 w 2216"/>
              <a:gd name="T29" fmla="*/ 76 h 2037"/>
              <a:gd name="T30" fmla="*/ 254 w 2216"/>
              <a:gd name="T31" fmla="*/ 89 h 2037"/>
              <a:gd name="T32" fmla="*/ 273 w 2216"/>
              <a:gd name="T33" fmla="*/ 101 h 2037"/>
              <a:gd name="T34" fmla="*/ 301 w 2216"/>
              <a:gd name="T35" fmla="*/ 124 h 2037"/>
              <a:gd name="T36" fmla="*/ 312 w 2216"/>
              <a:gd name="T37" fmla="*/ 133 h 2037"/>
              <a:gd name="T38" fmla="*/ 319 w 2216"/>
              <a:gd name="T39" fmla="*/ 139 h 2037"/>
              <a:gd name="T40" fmla="*/ 327 w 2216"/>
              <a:gd name="T41" fmla="*/ 145 h 2037"/>
              <a:gd name="T42" fmla="*/ 1271 w 2216"/>
              <a:gd name="T43" fmla="*/ 1091 h 2037"/>
              <a:gd name="T44" fmla="*/ 2216 w 2216"/>
              <a:gd name="T45" fmla="*/ 2037 h 2037"/>
              <a:gd name="T46" fmla="*/ 1548 w 2216"/>
              <a:gd name="T47" fmla="*/ 2037 h 2037"/>
              <a:gd name="T48" fmla="*/ 879 w 2216"/>
              <a:gd name="T49" fmla="*/ 2037 h 2037"/>
              <a:gd name="T50" fmla="*/ 0 w 2216"/>
              <a:gd name="T51" fmla="*/ 1158 h 20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2216" h="2037">
                <a:moveTo>
                  <a:pt x="0" y="1158"/>
                </a:moveTo>
                <a:lnTo>
                  <a:pt x="0" y="578"/>
                </a:lnTo>
                <a:lnTo>
                  <a:pt x="0" y="0"/>
                </a:lnTo>
                <a:lnTo>
                  <a:pt x="18" y="2"/>
                </a:lnTo>
                <a:lnTo>
                  <a:pt x="35" y="3"/>
                </a:lnTo>
                <a:lnTo>
                  <a:pt x="51" y="5"/>
                </a:lnTo>
                <a:lnTo>
                  <a:pt x="68" y="9"/>
                </a:lnTo>
                <a:lnTo>
                  <a:pt x="84" y="12"/>
                </a:lnTo>
                <a:lnTo>
                  <a:pt x="99" y="16"/>
                </a:lnTo>
                <a:lnTo>
                  <a:pt x="115" y="21"/>
                </a:lnTo>
                <a:lnTo>
                  <a:pt x="130" y="26"/>
                </a:lnTo>
                <a:lnTo>
                  <a:pt x="159" y="36"/>
                </a:lnTo>
                <a:lnTo>
                  <a:pt x="185" y="49"/>
                </a:lnTo>
                <a:lnTo>
                  <a:pt x="211" y="63"/>
                </a:lnTo>
                <a:lnTo>
                  <a:pt x="233" y="76"/>
                </a:lnTo>
                <a:lnTo>
                  <a:pt x="254" y="89"/>
                </a:lnTo>
                <a:lnTo>
                  <a:pt x="273" y="101"/>
                </a:lnTo>
                <a:lnTo>
                  <a:pt x="301" y="124"/>
                </a:lnTo>
                <a:lnTo>
                  <a:pt x="312" y="133"/>
                </a:lnTo>
                <a:lnTo>
                  <a:pt x="319" y="139"/>
                </a:lnTo>
                <a:lnTo>
                  <a:pt x="327" y="145"/>
                </a:lnTo>
                <a:lnTo>
                  <a:pt x="1271" y="1091"/>
                </a:lnTo>
                <a:lnTo>
                  <a:pt x="2216" y="2037"/>
                </a:lnTo>
                <a:lnTo>
                  <a:pt x="1548" y="2037"/>
                </a:lnTo>
                <a:lnTo>
                  <a:pt x="879" y="2037"/>
                </a:lnTo>
                <a:lnTo>
                  <a:pt x="0" y="115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8" name="Freeform 7"/>
          <p:cNvSpPr>
            <a:spLocks/>
          </p:cNvSpPr>
          <p:nvPr userDrawn="1"/>
        </p:nvSpPr>
        <p:spPr bwMode="auto">
          <a:xfrm>
            <a:off x="0" y="3508376"/>
            <a:ext cx="3517900" cy="3233738"/>
          </a:xfrm>
          <a:custGeom>
            <a:avLst/>
            <a:gdLst>
              <a:gd name="T0" fmla="*/ 879 w 2216"/>
              <a:gd name="T1" fmla="*/ 0 h 2037"/>
              <a:gd name="T2" fmla="*/ 1548 w 2216"/>
              <a:gd name="T3" fmla="*/ 0 h 2037"/>
              <a:gd name="T4" fmla="*/ 2216 w 2216"/>
              <a:gd name="T5" fmla="*/ 0 h 2037"/>
              <a:gd name="T6" fmla="*/ 1271 w 2216"/>
              <a:gd name="T7" fmla="*/ 946 h 2037"/>
              <a:gd name="T8" fmla="*/ 327 w 2216"/>
              <a:gd name="T9" fmla="*/ 1892 h 2037"/>
              <a:gd name="T10" fmla="*/ 319 w 2216"/>
              <a:gd name="T11" fmla="*/ 1898 h 2037"/>
              <a:gd name="T12" fmla="*/ 312 w 2216"/>
              <a:gd name="T13" fmla="*/ 1905 h 2037"/>
              <a:gd name="T14" fmla="*/ 301 w 2216"/>
              <a:gd name="T15" fmla="*/ 1914 h 2037"/>
              <a:gd name="T16" fmla="*/ 288 w 2216"/>
              <a:gd name="T17" fmla="*/ 1925 h 2037"/>
              <a:gd name="T18" fmla="*/ 273 w 2216"/>
              <a:gd name="T19" fmla="*/ 1936 h 2037"/>
              <a:gd name="T20" fmla="*/ 254 w 2216"/>
              <a:gd name="T21" fmla="*/ 1948 h 2037"/>
              <a:gd name="T22" fmla="*/ 233 w 2216"/>
              <a:gd name="T23" fmla="*/ 1962 h 2037"/>
              <a:gd name="T24" fmla="*/ 211 w 2216"/>
              <a:gd name="T25" fmla="*/ 1976 h 2037"/>
              <a:gd name="T26" fmla="*/ 185 w 2216"/>
              <a:gd name="T27" fmla="*/ 1988 h 2037"/>
              <a:gd name="T28" fmla="*/ 159 w 2216"/>
              <a:gd name="T29" fmla="*/ 2001 h 2037"/>
              <a:gd name="T30" fmla="*/ 145 w 2216"/>
              <a:gd name="T31" fmla="*/ 2006 h 2037"/>
              <a:gd name="T32" fmla="*/ 130 w 2216"/>
              <a:gd name="T33" fmla="*/ 2012 h 2037"/>
              <a:gd name="T34" fmla="*/ 115 w 2216"/>
              <a:gd name="T35" fmla="*/ 2017 h 2037"/>
              <a:gd name="T36" fmla="*/ 99 w 2216"/>
              <a:gd name="T37" fmla="*/ 2021 h 2037"/>
              <a:gd name="T38" fmla="*/ 84 w 2216"/>
              <a:gd name="T39" fmla="*/ 2025 h 2037"/>
              <a:gd name="T40" fmla="*/ 68 w 2216"/>
              <a:gd name="T41" fmla="*/ 2029 h 2037"/>
              <a:gd name="T42" fmla="*/ 51 w 2216"/>
              <a:gd name="T43" fmla="*/ 2032 h 2037"/>
              <a:gd name="T44" fmla="*/ 35 w 2216"/>
              <a:gd name="T45" fmla="*/ 2035 h 2037"/>
              <a:gd name="T46" fmla="*/ 18 w 2216"/>
              <a:gd name="T47" fmla="*/ 2036 h 2037"/>
              <a:gd name="T48" fmla="*/ 0 w 2216"/>
              <a:gd name="T49" fmla="*/ 2037 h 2037"/>
              <a:gd name="T50" fmla="*/ 0 w 2216"/>
              <a:gd name="T51" fmla="*/ 1458 h 2037"/>
              <a:gd name="T52" fmla="*/ 0 w 2216"/>
              <a:gd name="T53" fmla="*/ 880 h 2037"/>
              <a:gd name="T54" fmla="*/ 879 w 2216"/>
              <a:gd name="T55" fmla="*/ 0 h 20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216" h="2037">
                <a:moveTo>
                  <a:pt x="879" y="0"/>
                </a:moveTo>
                <a:lnTo>
                  <a:pt x="1548" y="0"/>
                </a:lnTo>
                <a:lnTo>
                  <a:pt x="2216" y="0"/>
                </a:lnTo>
                <a:lnTo>
                  <a:pt x="1271" y="946"/>
                </a:lnTo>
                <a:lnTo>
                  <a:pt x="327" y="1892"/>
                </a:lnTo>
                <a:lnTo>
                  <a:pt x="319" y="1898"/>
                </a:lnTo>
                <a:lnTo>
                  <a:pt x="312" y="1905"/>
                </a:lnTo>
                <a:lnTo>
                  <a:pt x="301" y="1914"/>
                </a:lnTo>
                <a:lnTo>
                  <a:pt x="288" y="1925"/>
                </a:lnTo>
                <a:lnTo>
                  <a:pt x="273" y="1936"/>
                </a:lnTo>
                <a:lnTo>
                  <a:pt x="254" y="1948"/>
                </a:lnTo>
                <a:lnTo>
                  <a:pt x="233" y="1962"/>
                </a:lnTo>
                <a:lnTo>
                  <a:pt x="211" y="1976"/>
                </a:lnTo>
                <a:lnTo>
                  <a:pt x="185" y="1988"/>
                </a:lnTo>
                <a:lnTo>
                  <a:pt x="159" y="2001"/>
                </a:lnTo>
                <a:lnTo>
                  <a:pt x="145" y="2006"/>
                </a:lnTo>
                <a:lnTo>
                  <a:pt x="130" y="2012"/>
                </a:lnTo>
                <a:lnTo>
                  <a:pt x="115" y="2017"/>
                </a:lnTo>
                <a:lnTo>
                  <a:pt x="99" y="2021"/>
                </a:lnTo>
                <a:lnTo>
                  <a:pt x="84" y="2025"/>
                </a:lnTo>
                <a:lnTo>
                  <a:pt x="68" y="2029"/>
                </a:lnTo>
                <a:lnTo>
                  <a:pt x="51" y="2032"/>
                </a:lnTo>
                <a:lnTo>
                  <a:pt x="35" y="2035"/>
                </a:lnTo>
                <a:lnTo>
                  <a:pt x="18" y="2036"/>
                </a:lnTo>
                <a:lnTo>
                  <a:pt x="0" y="2037"/>
                </a:lnTo>
                <a:lnTo>
                  <a:pt x="0" y="1458"/>
                </a:lnTo>
                <a:lnTo>
                  <a:pt x="0" y="880"/>
                </a:lnTo>
                <a:lnTo>
                  <a:pt x="87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87566086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5175" cy="68580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013" y="488927"/>
            <a:ext cx="2952000" cy="2952328"/>
          </a:xfrm>
          <a:prstGeom prst="round2DiagRect">
            <a:avLst>
              <a:gd name="adj1" fmla="val 13501"/>
              <a:gd name="adj2" fmla="val 0"/>
            </a:avLst>
          </a:prstGeom>
          <a:solidFill>
            <a:srgbClr val="50B948">
              <a:alpha val="89804"/>
            </a:srgbClr>
          </a:solidFill>
        </p:spPr>
        <p:txBody>
          <a:bodyPr lIns="180000" tIns="162000" rIns="180000" bIns="162000" anchor="t"/>
          <a:lstStyle>
            <a:lvl1pPr algn="l">
              <a:defRPr sz="30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t_confidentiality"/>
          <p:cNvSpPr/>
          <p:nvPr userDrawn="1"/>
        </p:nvSpPr>
        <p:spPr>
          <a:xfrm>
            <a:off x="9626219" y="116632"/>
            <a:ext cx="2160000" cy="365125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i-FI" sz="1200">
                <a:solidFill>
                  <a:srgbClr val="000000"/>
                </a:solidFill>
                <a:latin typeface="Arial" panose="020B0604020202020204" pitchFamily="34" charset="0"/>
              </a:rPr>
              <a:t>INTERNAL</a:t>
            </a:r>
            <a:endParaRPr lang="fi-FI" sz="12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97361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557339"/>
            <a:ext cx="5544566" cy="446405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9595" y="1557338"/>
            <a:ext cx="5544568" cy="4464049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169595" y="6453336"/>
            <a:ext cx="3481312" cy="144019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Source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20B8B-2849-41DA-9EF2-3156DAF3B9E7}" type="datetime3">
              <a:rPr lang="en-US" smtClean="0"/>
              <a:t>27 November 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Author /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930789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557339"/>
            <a:ext cx="5544566" cy="446405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9595" y="1557338"/>
            <a:ext cx="5544568" cy="4464049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169595" y="6453336"/>
            <a:ext cx="3481312" cy="144019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Source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A5AB-B863-48F0-9D05-129B58706DA8}" type="datetime3">
              <a:rPr lang="en-US" smtClean="0"/>
              <a:t>27 November 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Author /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81013" y="404815"/>
            <a:ext cx="11233150" cy="4318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81013" y="836712"/>
            <a:ext cx="11233150" cy="504727"/>
          </a:xfrm>
        </p:spPr>
        <p:txBody>
          <a:bodyPr tIns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8162259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013" y="1557338"/>
            <a:ext cx="5544566" cy="359495"/>
          </a:xfrm>
        </p:spPr>
        <p:txBody>
          <a:bodyPr anchor="t" anchorCtr="0"/>
          <a:lstStyle>
            <a:lvl1pPr marL="0" indent="0"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1013" y="1916114"/>
            <a:ext cx="5544566" cy="4105275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69595" y="1557338"/>
            <a:ext cx="5544567" cy="359495"/>
          </a:xfrm>
        </p:spPr>
        <p:txBody>
          <a:bodyPr anchor="t" anchorCtr="0"/>
          <a:lstStyle>
            <a:lvl1pPr marL="0" indent="0"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69595" y="1916114"/>
            <a:ext cx="5544568" cy="4105275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Source</a:t>
            </a:r>
            <a:endParaRPr lang="fi-FI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8834D-705C-4B27-8404-BC2D1813A970}" type="datetime3">
              <a:rPr lang="en-US" smtClean="0"/>
              <a:t>27 November 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Author / Title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81013" y="404815"/>
            <a:ext cx="11233150" cy="4318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81013" y="836712"/>
            <a:ext cx="11233150" cy="504727"/>
          </a:xfrm>
        </p:spPr>
        <p:txBody>
          <a:bodyPr tIns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0146958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013" y="1557338"/>
            <a:ext cx="3671887" cy="359495"/>
          </a:xfrm>
        </p:spPr>
        <p:txBody>
          <a:bodyPr anchor="t" anchorCtr="0"/>
          <a:lstStyle>
            <a:lvl1pPr marL="0" indent="0"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1013" y="1916114"/>
            <a:ext cx="3671887" cy="4105275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4"/>
          </p:nvPr>
        </p:nvSpPr>
        <p:spPr>
          <a:xfrm>
            <a:off x="4297387" y="1557338"/>
            <a:ext cx="3600400" cy="359495"/>
          </a:xfrm>
        </p:spPr>
        <p:txBody>
          <a:bodyPr anchor="t" anchorCtr="0"/>
          <a:lstStyle>
            <a:lvl1pPr marL="0" indent="0"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15"/>
          </p:nvPr>
        </p:nvSpPr>
        <p:spPr>
          <a:xfrm>
            <a:off x="4297386" y="1916114"/>
            <a:ext cx="3600401" cy="4105275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41803" y="1557338"/>
            <a:ext cx="3672359" cy="359495"/>
          </a:xfrm>
        </p:spPr>
        <p:txBody>
          <a:bodyPr anchor="t" anchorCtr="0"/>
          <a:lstStyle>
            <a:lvl1pPr marL="0" indent="0"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041803" y="1916114"/>
            <a:ext cx="3672359" cy="4105275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CFC2C-7185-4D16-8F71-93F3D24A7E34}" type="datetime3">
              <a:rPr lang="en-US" smtClean="0"/>
              <a:t>27 November 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Author / Title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Source</a:t>
            </a:r>
            <a:endParaRPr lang="fi-FI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81013" y="404815"/>
            <a:ext cx="11233150" cy="4318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81013" y="836712"/>
            <a:ext cx="11233150" cy="504727"/>
          </a:xfrm>
        </p:spPr>
        <p:txBody>
          <a:bodyPr tIns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94284284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Column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013" y="1557338"/>
            <a:ext cx="3671887" cy="359495"/>
          </a:xfrm>
        </p:spPr>
        <p:txBody>
          <a:bodyPr anchor="t" anchorCtr="0"/>
          <a:lstStyle>
            <a:lvl1pPr marL="0" indent="0"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1013" y="1916114"/>
            <a:ext cx="3671887" cy="2592387"/>
          </a:xfrm>
        </p:spPr>
        <p:txBody>
          <a:bodyPr/>
          <a:lstStyle>
            <a:lvl1pPr>
              <a:defRPr sz="200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sz="16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7" name="Content Placeholder 3"/>
          <p:cNvSpPr>
            <a:spLocks noGrp="1"/>
          </p:cNvSpPr>
          <p:nvPr>
            <p:ph sz="half" idx="16"/>
          </p:nvPr>
        </p:nvSpPr>
        <p:spPr>
          <a:xfrm>
            <a:off x="481013" y="4508501"/>
            <a:ext cx="3671887" cy="1507577"/>
          </a:xfrm>
        </p:spPr>
        <p:txBody>
          <a:bodyPr/>
          <a:lstStyle>
            <a:lvl1pPr marL="0" indent="0">
              <a:spcAft>
                <a:spcPts val="200"/>
              </a:spcAft>
              <a:buNone/>
              <a:defRPr sz="1200">
                <a:solidFill>
                  <a:schemeClr val="tx2">
                    <a:lumMod val="50000"/>
                  </a:schemeClr>
                </a:solidFill>
              </a:defRPr>
            </a:lvl1pPr>
            <a:lvl2pPr marL="182563" indent="-182563">
              <a:spcAft>
                <a:spcPts val="200"/>
              </a:spcAft>
              <a:buFont typeface="Wingdings" panose="05000000000000000000" pitchFamily="2" charset="2"/>
              <a:buChar char="ä"/>
              <a:defRPr sz="10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4"/>
          </p:nvPr>
        </p:nvSpPr>
        <p:spPr>
          <a:xfrm>
            <a:off x="4297363" y="1557338"/>
            <a:ext cx="3600450" cy="359495"/>
          </a:xfrm>
        </p:spPr>
        <p:txBody>
          <a:bodyPr anchor="t" anchorCtr="0"/>
          <a:lstStyle>
            <a:lvl1pPr marL="0" indent="0"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15"/>
          </p:nvPr>
        </p:nvSpPr>
        <p:spPr>
          <a:xfrm>
            <a:off x="4297363" y="1916114"/>
            <a:ext cx="3600450" cy="2592387"/>
          </a:xfrm>
        </p:spPr>
        <p:txBody>
          <a:bodyPr/>
          <a:lstStyle>
            <a:lvl1pPr>
              <a:defRPr sz="200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sz="16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20" name="Content Placeholder 3"/>
          <p:cNvSpPr>
            <a:spLocks noGrp="1"/>
          </p:cNvSpPr>
          <p:nvPr>
            <p:ph sz="half" idx="17"/>
          </p:nvPr>
        </p:nvSpPr>
        <p:spPr>
          <a:xfrm>
            <a:off x="4297363" y="4508501"/>
            <a:ext cx="3600450" cy="1507577"/>
          </a:xfrm>
        </p:spPr>
        <p:txBody>
          <a:bodyPr/>
          <a:lstStyle>
            <a:lvl1pPr marL="0" indent="0">
              <a:spcAft>
                <a:spcPts val="200"/>
              </a:spcAft>
              <a:buNone/>
              <a:defRPr sz="1200">
                <a:solidFill>
                  <a:schemeClr val="tx2">
                    <a:lumMod val="50000"/>
                  </a:schemeClr>
                </a:solidFill>
              </a:defRPr>
            </a:lvl1pPr>
            <a:lvl2pPr marL="182563" indent="-182563">
              <a:spcAft>
                <a:spcPts val="200"/>
              </a:spcAft>
              <a:buFont typeface="Wingdings" panose="05000000000000000000" pitchFamily="2" charset="2"/>
              <a:buChar char="ä"/>
              <a:defRPr sz="10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42275" y="1557338"/>
            <a:ext cx="3671888" cy="359495"/>
          </a:xfrm>
        </p:spPr>
        <p:txBody>
          <a:bodyPr anchor="t" anchorCtr="0"/>
          <a:lstStyle>
            <a:lvl1pPr marL="0" indent="0"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042275" y="1916114"/>
            <a:ext cx="3671888" cy="2592387"/>
          </a:xfrm>
        </p:spPr>
        <p:txBody>
          <a:bodyPr/>
          <a:lstStyle>
            <a:lvl1pPr>
              <a:defRPr sz="200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sz="16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21" name="Content Placeholder 3"/>
          <p:cNvSpPr>
            <a:spLocks noGrp="1"/>
          </p:cNvSpPr>
          <p:nvPr>
            <p:ph sz="half" idx="18"/>
          </p:nvPr>
        </p:nvSpPr>
        <p:spPr>
          <a:xfrm>
            <a:off x="8042275" y="4508501"/>
            <a:ext cx="3671888" cy="1507577"/>
          </a:xfrm>
        </p:spPr>
        <p:txBody>
          <a:bodyPr/>
          <a:lstStyle>
            <a:lvl1pPr marL="0" indent="0">
              <a:spcAft>
                <a:spcPts val="200"/>
              </a:spcAft>
              <a:buNone/>
              <a:defRPr sz="1200">
                <a:solidFill>
                  <a:schemeClr val="tx2">
                    <a:lumMod val="50000"/>
                  </a:schemeClr>
                </a:solidFill>
              </a:defRPr>
            </a:lvl1pPr>
            <a:lvl2pPr marL="182563" indent="-182563">
              <a:spcAft>
                <a:spcPts val="200"/>
              </a:spcAft>
              <a:buFont typeface="Wingdings" panose="05000000000000000000" pitchFamily="2" charset="2"/>
              <a:buChar char="ä"/>
              <a:defRPr sz="10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83FE6-D1B5-4034-9004-77C64DC0BC4C}" type="datetime3">
              <a:rPr lang="en-US" smtClean="0"/>
              <a:t>27 November 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Author / Title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Source</a:t>
            </a:r>
            <a:endParaRPr lang="fi-FI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81013" y="404815"/>
            <a:ext cx="11233150" cy="4318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81013" y="836712"/>
            <a:ext cx="11233150" cy="504727"/>
          </a:xfrm>
        </p:spPr>
        <p:txBody>
          <a:bodyPr tIns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52850434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013" y="1557338"/>
            <a:ext cx="5544566" cy="359495"/>
          </a:xfrm>
        </p:spPr>
        <p:txBody>
          <a:bodyPr anchor="t" anchorCtr="0"/>
          <a:lstStyle>
            <a:lvl1pPr marL="0" indent="0"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1013" y="1916114"/>
            <a:ext cx="5544566" cy="2592387"/>
          </a:xfrm>
        </p:spPr>
        <p:txBody>
          <a:bodyPr/>
          <a:lstStyle>
            <a:lvl1pPr>
              <a:defRPr sz="200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sz="16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6"/>
          </p:nvPr>
        </p:nvSpPr>
        <p:spPr>
          <a:xfrm>
            <a:off x="481013" y="4508501"/>
            <a:ext cx="5544566" cy="1507577"/>
          </a:xfrm>
        </p:spPr>
        <p:txBody>
          <a:bodyPr/>
          <a:lstStyle>
            <a:lvl1pPr marL="0" indent="0">
              <a:spcAft>
                <a:spcPts val="200"/>
              </a:spcAft>
              <a:buNone/>
              <a:defRPr sz="1200">
                <a:solidFill>
                  <a:schemeClr val="tx2">
                    <a:lumMod val="50000"/>
                  </a:schemeClr>
                </a:solidFill>
              </a:defRPr>
            </a:lvl1pPr>
            <a:lvl2pPr marL="182563" indent="-182563">
              <a:spcAft>
                <a:spcPts val="200"/>
              </a:spcAft>
              <a:buFont typeface="Wingdings" panose="05000000000000000000" pitchFamily="2" charset="2"/>
              <a:buChar char="ä"/>
              <a:defRPr sz="10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69595" y="1557338"/>
            <a:ext cx="5544567" cy="359495"/>
          </a:xfrm>
        </p:spPr>
        <p:txBody>
          <a:bodyPr anchor="t" anchorCtr="0"/>
          <a:lstStyle>
            <a:lvl1pPr marL="0" indent="0"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69595" y="1916114"/>
            <a:ext cx="5544567" cy="2592387"/>
          </a:xfrm>
        </p:spPr>
        <p:txBody>
          <a:bodyPr/>
          <a:lstStyle>
            <a:lvl1pPr>
              <a:defRPr sz="200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sz="16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17"/>
          </p:nvPr>
        </p:nvSpPr>
        <p:spPr>
          <a:xfrm>
            <a:off x="6169595" y="4508501"/>
            <a:ext cx="5544568" cy="1507577"/>
          </a:xfrm>
        </p:spPr>
        <p:txBody>
          <a:bodyPr/>
          <a:lstStyle>
            <a:lvl1pPr marL="0" indent="0">
              <a:spcAft>
                <a:spcPts val="200"/>
              </a:spcAft>
              <a:buNone/>
              <a:defRPr sz="1200">
                <a:solidFill>
                  <a:schemeClr val="tx2">
                    <a:lumMod val="50000"/>
                  </a:schemeClr>
                </a:solidFill>
              </a:defRPr>
            </a:lvl1pPr>
            <a:lvl2pPr marL="182563" indent="-182563">
              <a:spcAft>
                <a:spcPts val="200"/>
              </a:spcAft>
              <a:buFont typeface="Wingdings" panose="05000000000000000000" pitchFamily="2" charset="2"/>
              <a:buChar char="ä"/>
              <a:defRPr sz="10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245C5-D37D-4DB4-98A6-3CCF503A210E}" type="datetime3">
              <a:rPr lang="en-US" smtClean="0"/>
              <a:t>27 November 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Author / Title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Source</a:t>
            </a:r>
            <a:endParaRPr lang="fi-FI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81013" y="404815"/>
            <a:ext cx="11233150" cy="4318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81013" y="836712"/>
            <a:ext cx="11233150" cy="504727"/>
          </a:xfrm>
        </p:spPr>
        <p:txBody>
          <a:bodyPr tIns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7574953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013" y="1557338"/>
            <a:ext cx="11233150" cy="359495"/>
          </a:xfrm>
        </p:spPr>
        <p:txBody>
          <a:bodyPr anchor="t" anchorCtr="0"/>
          <a:lstStyle>
            <a:lvl1pPr marL="0" indent="0"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1013" y="1916114"/>
            <a:ext cx="11233150" cy="2592387"/>
          </a:xfrm>
        </p:spPr>
        <p:txBody>
          <a:bodyPr/>
          <a:lstStyle>
            <a:lvl1pPr>
              <a:defRPr sz="200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sz="16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6"/>
          </p:nvPr>
        </p:nvSpPr>
        <p:spPr>
          <a:xfrm>
            <a:off x="481013" y="4508501"/>
            <a:ext cx="11233150" cy="1507577"/>
          </a:xfrm>
        </p:spPr>
        <p:txBody>
          <a:bodyPr/>
          <a:lstStyle>
            <a:lvl1pPr marL="0" indent="0">
              <a:spcAft>
                <a:spcPts val="200"/>
              </a:spcAft>
              <a:buNone/>
              <a:defRPr sz="1200">
                <a:solidFill>
                  <a:schemeClr val="tx2">
                    <a:lumMod val="50000"/>
                  </a:schemeClr>
                </a:solidFill>
              </a:defRPr>
            </a:lvl1pPr>
            <a:lvl2pPr marL="182563" indent="-182563">
              <a:spcAft>
                <a:spcPts val="200"/>
              </a:spcAft>
              <a:buFont typeface="Wingdings" panose="05000000000000000000" pitchFamily="2" charset="2"/>
              <a:buChar char="ä"/>
              <a:defRPr sz="10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1A7A9-CC36-47FE-B9A2-A5E899C61296}" type="datetime3">
              <a:rPr lang="en-US" smtClean="0"/>
              <a:t>27 November 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Author / Title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Source</a:t>
            </a:r>
            <a:endParaRPr lang="fi-FI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81013" y="404815"/>
            <a:ext cx="11233150" cy="4318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81013" y="836712"/>
            <a:ext cx="11233150" cy="504727"/>
          </a:xfrm>
        </p:spPr>
        <p:txBody>
          <a:bodyPr tIns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73632368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9482137" y="1557338"/>
            <a:ext cx="2232025" cy="4464050"/>
          </a:xfrm>
          <a:prstGeom prst="round2DiagRect">
            <a:avLst>
              <a:gd name="adj1" fmla="val 16014"/>
              <a:gd name="adj2" fmla="val 0"/>
            </a:avLst>
          </a:pr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557339"/>
            <a:ext cx="8856934" cy="446405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B7D47-DBD7-408B-A513-80FB14715C22}" type="datetime3">
              <a:rPr lang="en-US" smtClean="0"/>
              <a:t>27 November 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Author /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Source</a:t>
            </a:r>
            <a:endParaRPr lang="fi-FI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81013" y="404815"/>
            <a:ext cx="11233150" cy="4318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81013" y="836712"/>
            <a:ext cx="11233150" cy="504727"/>
          </a:xfrm>
        </p:spPr>
        <p:txBody>
          <a:bodyPr tIns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38062730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013" y="404815"/>
            <a:ext cx="11233150" cy="43189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557339"/>
            <a:ext cx="8856934" cy="446405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9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9482137" y="1557339"/>
            <a:ext cx="2232025" cy="2232025"/>
          </a:xfrm>
          <a:custGeom>
            <a:avLst/>
            <a:gdLst>
              <a:gd name="connsiteX0" fmla="*/ 357436 w 2232025"/>
              <a:gd name="connsiteY0" fmla="*/ 0 h 2232025"/>
              <a:gd name="connsiteX1" fmla="*/ 2232025 w 2232025"/>
              <a:gd name="connsiteY1" fmla="*/ 0 h 2232025"/>
              <a:gd name="connsiteX2" fmla="*/ 2232025 w 2232025"/>
              <a:gd name="connsiteY2" fmla="*/ 0 h 2232025"/>
              <a:gd name="connsiteX3" fmla="*/ 2232025 w 2232025"/>
              <a:gd name="connsiteY3" fmla="*/ 1874589 h 2232025"/>
              <a:gd name="connsiteX4" fmla="*/ 1874589 w 2232025"/>
              <a:gd name="connsiteY4" fmla="*/ 2232025 h 2232025"/>
              <a:gd name="connsiteX5" fmla="*/ 0 w 2232025"/>
              <a:gd name="connsiteY5" fmla="*/ 2232025 h 2232025"/>
              <a:gd name="connsiteX6" fmla="*/ 0 w 2232025"/>
              <a:gd name="connsiteY6" fmla="*/ 2232025 h 2232025"/>
              <a:gd name="connsiteX7" fmla="*/ 0 w 2232025"/>
              <a:gd name="connsiteY7" fmla="*/ 357436 h 2232025"/>
              <a:gd name="connsiteX8" fmla="*/ 357436 w 2232025"/>
              <a:gd name="connsiteY8" fmla="*/ 0 h 2232025"/>
              <a:gd name="connsiteX0" fmla="*/ 357436 w 2232025"/>
              <a:gd name="connsiteY0" fmla="*/ 0 h 2232025"/>
              <a:gd name="connsiteX1" fmla="*/ 2232025 w 2232025"/>
              <a:gd name="connsiteY1" fmla="*/ 0 h 2232025"/>
              <a:gd name="connsiteX2" fmla="*/ 2232025 w 2232025"/>
              <a:gd name="connsiteY2" fmla="*/ 0 h 2232025"/>
              <a:gd name="connsiteX3" fmla="*/ 2232025 w 2232025"/>
              <a:gd name="connsiteY3" fmla="*/ 1874589 h 2232025"/>
              <a:gd name="connsiteX4" fmla="*/ 1874589 w 2232025"/>
              <a:gd name="connsiteY4" fmla="*/ 2232025 h 2232025"/>
              <a:gd name="connsiteX5" fmla="*/ 0 w 2232025"/>
              <a:gd name="connsiteY5" fmla="*/ 2232025 h 2232025"/>
              <a:gd name="connsiteX6" fmla="*/ 0 w 2232025"/>
              <a:gd name="connsiteY6" fmla="*/ 2232025 h 2232025"/>
              <a:gd name="connsiteX7" fmla="*/ 0 w 2232025"/>
              <a:gd name="connsiteY7" fmla="*/ 357436 h 2232025"/>
              <a:gd name="connsiteX8" fmla="*/ 357436 w 2232025"/>
              <a:gd name="connsiteY8" fmla="*/ 0 h 2232025"/>
              <a:gd name="connsiteX0" fmla="*/ 357436 w 2232025"/>
              <a:gd name="connsiteY0" fmla="*/ 0 h 2317517"/>
              <a:gd name="connsiteX1" fmla="*/ 2232025 w 2232025"/>
              <a:gd name="connsiteY1" fmla="*/ 0 h 2317517"/>
              <a:gd name="connsiteX2" fmla="*/ 2232025 w 2232025"/>
              <a:gd name="connsiteY2" fmla="*/ 0 h 2317517"/>
              <a:gd name="connsiteX3" fmla="*/ 2229320 w 2232025"/>
              <a:gd name="connsiteY3" fmla="*/ 2228987 h 2317517"/>
              <a:gd name="connsiteX4" fmla="*/ 1874589 w 2232025"/>
              <a:gd name="connsiteY4" fmla="*/ 2232025 h 2317517"/>
              <a:gd name="connsiteX5" fmla="*/ 0 w 2232025"/>
              <a:gd name="connsiteY5" fmla="*/ 2232025 h 2317517"/>
              <a:gd name="connsiteX6" fmla="*/ 0 w 2232025"/>
              <a:gd name="connsiteY6" fmla="*/ 2232025 h 2317517"/>
              <a:gd name="connsiteX7" fmla="*/ 0 w 2232025"/>
              <a:gd name="connsiteY7" fmla="*/ 357436 h 2317517"/>
              <a:gd name="connsiteX8" fmla="*/ 357436 w 2232025"/>
              <a:gd name="connsiteY8" fmla="*/ 0 h 2317517"/>
              <a:gd name="connsiteX0" fmla="*/ 357436 w 2232025"/>
              <a:gd name="connsiteY0" fmla="*/ 0 h 2232025"/>
              <a:gd name="connsiteX1" fmla="*/ 2232025 w 2232025"/>
              <a:gd name="connsiteY1" fmla="*/ 0 h 2232025"/>
              <a:gd name="connsiteX2" fmla="*/ 2232025 w 2232025"/>
              <a:gd name="connsiteY2" fmla="*/ 0 h 2232025"/>
              <a:gd name="connsiteX3" fmla="*/ 2229320 w 2232025"/>
              <a:gd name="connsiteY3" fmla="*/ 2228987 h 2232025"/>
              <a:gd name="connsiteX4" fmla="*/ 1874589 w 2232025"/>
              <a:gd name="connsiteY4" fmla="*/ 2232025 h 2232025"/>
              <a:gd name="connsiteX5" fmla="*/ 0 w 2232025"/>
              <a:gd name="connsiteY5" fmla="*/ 2232025 h 2232025"/>
              <a:gd name="connsiteX6" fmla="*/ 0 w 2232025"/>
              <a:gd name="connsiteY6" fmla="*/ 2232025 h 2232025"/>
              <a:gd name="connsiteX7" fmla="*/ 0 w 2232025"/>
              <a:gd name="connsiteY7" fmla="*/ 357436 h 2232025"/>
              <a:gd name="connsiteX8" fmla="*/ 357436 w 2232025"/>
              <a:gd name="connsiteY8" fmla="*/ 0 h 2232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32025" h="2232025">
                <a:moveTo>
                  <a:pt x="357436" y="0"/>
                </a:moveTo>
                <a:lnTo>
                  <a:pt x="2232025" y="0"/>
                </a:lnTo>
                <a:lnTo>
                  <a:pt x="2232025" y="0"/>
                </a:lnTo>
                <a:cubicBezTo>
                  <a:pt x="2231123" y="742996"/>
                  <a:pt x="2230222" y="1485991"/>
                  <a:pt x="2229320" y="2228987"/>
                </a:cubicBezTo>
                <a:cubicBezTo>
                  <a:pt x="2067000" y="2228904"/>
                  <a:pt x="2071995" y="2232025"/>
                  <a:pt x="1874589" y="2232025"/>
                </a:cubicBezTo>
                <a:lnTo>
                  <a:pt x="0" y="2232025"/>
                </a:lnTo>
                <a:lnTo>
                  <a:pt x="0" y="2232025"/>
                </a:lnTo>
                <a:lnTo>
                  <a:pt x="0" y="357436"/>
                </a:lnTo>
                <a:cubicBezTo>
                  <a:pt x="0" y="160030"/>
                  <a:pt x="160030" y="0"/>
                  <a:pt x="357436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8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9482137" y="3786992"/>
            <a:ext cx="2232025" cy="2234397"/>
          </a:xfrm>
          <a:custGeom>
            <a:avLst/>
            <a:gdLst>
              <a:gd name="connsiteX0" fmla="*/ 357436 w 2232025"/>
              <a:gd name="connsiteY0" fmla="*/ 0 h 2232025"/>
              <a:gd name="connsiteX1" fmla="*/ 2232025 w 2232025"/>
              <a:gd name="connsiteY1" fmla="*/ 0 h 2232025"/>
              <a:gd name="connsiteX2" fmla="*/ 2232025 w 2232025"/>
              <a:gd name="connsiteY2" fmla="*/ 0 h 2232025"/>
              <a:gd name="connsiteX3" fmla="*/ 2232025 w 2232025"/>
              <a:gd name="connsiteY3" fmla="*/ 1874589 h 2232025"/>
              <a:gd name="connsiteX4" fmla="*/ 1874589 w 2232025"/>
              <a:gd name="connsiteY4" fmla="*/ 2232025 h 2232025"/>
              <a:gd name="connsiteX5" fmla="*/ 0 w 2232025"/>
              <a:gd name="connsiteY5" fmla="*/ 2232025 h 2232025"/>
              <a:gd name="connsiteX6" fmla="*/ 0 w 2232025"/>
              <a:gd name="connsiteY6" fmla="*/ 2232025 h 2232025"/>
              <a:gd name="connsiteX7" fmla="*/ 0 w 2232025"/>
              <a:gd name="connsiteY7" fmla="*/ 357436 h 2232025"/>
              <a:gd name="connsiteX8" fmla="*/ 357436 w 2232025"/>
              <a:gd name="connsiteY8" fmla="*/ 0 h 2232025"/>
              <a:gd name="connsiteX0" fmla="*/ 357436 w 2232025"/>
              <a:gd name="connsiteY0" fmla="*/ 0 h 2232025"/>
              <a:gd name="connsiteX1" fmla="*/ 2232025 w 2232025"/>
              <a:gd name="connsiteY1" fmla="*/ 0 h 2232025"/>
              <a:gd name="connsiteX2" fmla="*/ 2232025 w 2232025"/>
              <a:gd name="connsiteY2" fmla="*/ 0 h 2232025"/>
              <a:gd name="connsiteX3" fmla="*/ 2232025 w 2232025"/>
              <a:gd name="connsiteY3" fmla="*/ 1874589 h 2232025"/>
              <a:gd name="connsiteX4" fmla="*/ 1874589 w 2232025"/>
              <a:gd name="connsiteY4" fmla="*/ 2232025 h 2232025"/>
              <a:gd name="connsiteX5" fmla="*/ 0 w 2232025"/>
              <a:gd name="connsiteY5" fmla="*/ 2232025 h 2232025"/>
              <a:gd name="connsiteX6" fmla="*/ 0 w 2232025"/>
              <a:gd name="connsiteY6" fmla="*/ 2232025 h 2232025"/>
              <a:gd name="connsiteX7" fmla="*/ 0 w 2232025"/>
              <a:gd name="connsiteY7" fmla="*/ 357436 h 2232025"/>
              <a:gd name="connsiteX8" fmla="*/ 357436 w 2232025"/>
              <a:gd name="connsiteY8" fmla="*/ 0 h 2232025"/>
              <a:gd name="connsiteX0" fmla="*/ 357436 w 2232025"/>
              <a:gd name="connsiteY0" fmla="*/ 91515 h 2323540"/>
              <a:gd name="connsiteX1" fmla="*/ 2232025 w 2232025"/>
              <a:gd name="connsiteY1" fmla="*/ 91515 h 2323540"/>
              <a:gd name="connsiteX2" fmla="*/ 2232025 w 2232025"/>
              <a:gd name="connsiteY2" fmla="*/ 91515 h 2323540"/>
              <a:gd name="connsiteX3" fmla="*/ 2232025 w 2232025"/>
              <a:gd name="connsiteY3" fmla="*/ 1966104 h 2323540"/>
              <a:gd name="connsiteX4" fmla="*/ 1874589 w 2232025"/>
              <a:gd name="connsiteY4" fmla="*/ 2323540 h 2323540"/>
              <a:gd name="connsiteX5" fmla="*/ 0 w 2232025"/>
              <a:gd name="connsiteY5" fmla="*/ 2323540 h 2323540"/>
              <a:gd name="connsiteX6" fmla="*/ 0 w 2232025"/>
              <a:gd name="connsiteY6" fmla="*/ 2323540 h 2323540"/>
              <a:gd name="connsiteX7" fmla="*/ 0 w 2232025"/>
              <a:gd name="connsiteY7" fmla="*/ 86438 h 2323540"/>
              <a:gd name="connsiteX8" fmla="*/ 357436 w 2232025"/>
              <a:gd name="connsiteY8" fmla="*/ 91515 h 2323540"/>
              <a:gd name="connsiteX0" fmla="*/ 357436 w 2232025"/>
              <a:gd name="connsiteY0" fmla="*/ 5077 h 2237102"/>
              <a:gd name="connsiteX1" fmla="*/ 2232025 w 2232025"/>
              <a:gd name="connsiteY1" fmla="*/ 5077 h 2237102"/>
              <a:gd name="connsiteX2" fmla="*/ 2232025 w 2232025"/>
              <a:gd name="connsiteY2" fmla="*/ 5077 h 2237102"/>
              <a:gd name="connsiteX3" fmla="*/ 2232025 w 2232025"/>
              <a:gd name="connsiteY3" fmla="*/ 1879666 h 2237102"/>
              <a:gd name="connsiteX4" fmla="*/ 1874589 w 2232025"/>
              <a:gd name="connsiteY4" fmla="*/ 2237102 h 2237102"/>
              <a:gd name="connsiteX5" fmla="*/ 0 w 2232025"/>
              <a:gd name="connsiteY5" fmla="*/ 2237102 h 2237102"/>
              <a:gd name="connsiteX6" fmla="*/ 0 w 2232025"/>
              <a:gd name="connsiteY6" fmla="*/ 2237102 h 2237102"/>
              <a:gd name="connsiteX7" fmla="*/ 0 w 2232025"/>
              <a:gd name="connsiteY7" fmla="*/ 0 h 2237102"/>
              <a:gd name="connsiteX8" fmla="*/ 357436 w 2232025"/>
              <a:gd name="connsiteY8" fmla="*/ 5077 h 2237102"/>
              <a:gd name="connsiteX0" fmla="*/ 357436 w 2232025"/>
              <a:gd name="connsiteY0" fmla="*/ 5077 h 2237102"/>
              <a:gd name="connsiteX1" fmla="*/ 2232025 w 2232025"/>
              <a:gd name="connsiteY1" fmla="*/ 5077 h 2237102"/>
              <a:gd name="connsiteX2" fmla="*/ 2232025 w 2232025"/>
              <a:gd name="connsiteY2" fmla="*/ 5077 h 2237102"/>
              <a:gd name="connsiteX3" fmla="*/ 2232025 w 2232025"/>
              <a:gd name="connsiteY3" fmla="*/ 1879666 h 2237102"/>
              <a:gd name="connsiteX4" fmla="*/ 1874589 w 2232025"/>
              <a:gd name="connsiteY4" fmla="*/ 2237102 h 2237102"/>
              <a:gd name="connsiteX5" fmla="*/ 0 w 2232025"/>
              <a:gd name="connsiteY5" fmla="*/ 2237102 h 2237102"/>
              <a:gd name="connsiteX6" fmla="*/ 0 w 2232025"/>
              <a:gd name="connsiteY6" fmla="*/ 2237102 h 2237102"/>
              <a:gd name="connsiteX7" fmla="*/ 0 w 2232025"/>
              <a:gd name="connsiteY7" fmla="*/ 0 h 2237102"/>
              <a:gd name="connsiteX8" fmla="*/ 357436 w 2232025"/>
              <a:gd name="connsiteY8" fmla="*/ 5077 h 2237102"/>
              <a:gd name="connsiteX0" fmla="*/ 357436 w 2232025"/>
              <a:gd name="connsiteY0" fmla="*/ 2372 h 2234397"/>
              <a:gd name="connsiteX1" fmla="*/ 2232025 w 2232025"/>
              <a:gd name="connsiteY1" fmla="*/ 2372 h 2234397"/>
              <a:gd name="connsiteX2" fmla="*/ 2232025 w 2232025"/>
              <a:gd name="connsiteY2" fmla="*/ 2372 h 2234397"/>
              <a:gd name="connsiteX3" fmla="*/ 2232025 w 2232025"/>
              <a:gd name="connsiteY3" fmla="*/ 1876961 h 2234397"/>
              <a:gd name="connsiteX4" fmla="*/ 1874589 w 2232025"/>
              <a:gd name="connsiteY4" fmla="*/ 2234397 h 2234397"/>
              <a:gd name="connsiteX5" fmla="*/ 0 w 2232025"/>
              <a:gd name="connsiteY5" fmla="*/ 2234397 h 2234397"/>
              <a:gd name="connsiteX6" fmla="*/ 0 w 2232025"/>
              <a:gd name="connsiteY6" fmla="*/ 2234397 h 2234397"/>
              <a:gd name="connsiteX7" fmla="*/ 0 w 2232025"/>
              <a:gd name="connsiteY7" fmla="*/ 0 h 2234397"/>
              <a:gd name="connsiteX8" fmla="*/ 357436 w 2232025"/>
              <a:gd name="connsiteY8" fmla="*/ 2372 h 2234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32025" h="2234397">
                <a:moveTo>
                  <a:pt x="357436" y="2372"/>
                </a:moveTo>
                <a:lnTo>
                  <a:pt x="2232025" y="2372"/>
                </a:lnTo>
                <a:lnTo>
                  <a:pt x="2232025" y="2372"/>
                </a:lnTo>
                <a:lnTo>
                  <a:pt x="2232025" y="1876961"/>
                </a:lnTo>
                <a:cubicBezTo>
                  <a:pt x="2232025" y="2074367"/>
                  <a:pt x="2071995" y="2234397"/>
                  <a:pt x="1874589" y="2234397"/>
                </a:cubicBezTo>
                <a:lnTo>
                  <a:pt x="0" y="2234397"/>
                </a:lnTo>
                <a:lnTo>
                  <a:pt x="0" y="2234397"/>
                </a:lnTo>
                <a:lnTo>
                  <a:pt x="0" y="0"/>
                </a:lnTo>
                <a:lnTo>
                  <a:pt x="357436" y="2372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Author / Title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F8032-68AC-48C7-BE2A-A98DF45EC713}" type="datetime3">
              <a:rPr lang="en-US" smtClean="0"/>
              <a:t>27 November 2025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Source</a:t>
            </a:r>
            <a:endParaRPr lang="fi-FI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81013" y="836712"/>
            <a:ext cx="11233150" cy="504727"/>
          </a:xfrm>
        </p:spPr>
        <p:txBody>
          <a:bodyPr tIns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5158331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81013" y="836712"/>
            <a:ext cx="11233150" cy="504727"/>
          </a:xfrm>
        </p:spPr>
        <p:txBody>
          <a:bodyPr tIns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Source</a:t>
            </a:r>
            <a:endParaRPr lang="fi-FI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81013" y="404815"/>
            <a:ext cx="11233150" cy="4318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607E44A3-7437-4589-BAA2-9FC7838371E6}" type="datetime3">
              <a:rPr lang="en-US" smtClean="0"/>
              <a:t>27 November 2025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© Valmet   |   Author / Title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896499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557339"/>
            <a:ext cx="6624686" cy="446405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7249715" y="1557338"/>
            <a:ext cx="4464448" cy="4464050"/>
          </a:xfrm>
          <a:prstGeom prst="round2DiagRect">
            <a:avLst>
              <a:gd name="adj1" fmla="val 8192"/>
              <a:gd name="adj2" fmla="val 0"/>
            </a:avLst>
          </a:pr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4E4B0-2D5F-4724-BEB0-2070904E7DC8}" type="datetime3">
              <a:rPr lang="en-US" smtClean="0"/>
              <a:t>27 November 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Author /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Source</a:t>
            </a:r>
            <a:endParaRPr lang="fi-FI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81013" y="404815"/>
            <a:ext cx="11233150" cy="4318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481013" y="836712"/>
            <a:ext cx="11233150" cy="504727"/>
          </a:xfrm>
        </p:spPr>
        <p:txBody>
          <a:bodyPr tIns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5350479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557339"/>
            <a:ext cx="6624686" cy="446405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9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7250113" y="1557339"/>
            <a:ext cx="2232024" cy="2232025"/>
          </a:xfrm>
          <a:custGeom>
            <a:avLst/>
            <a:gdLst>
              <a:gd name="connsiteX0" fmla="*/ 357436 w 2232025"/>
              <a:gd name="connsiteY0" fmla="*/ 0 h 2232025"/>
              <a:gd name="connsiteX1" fmla="*/ 2232025 w 2232025"/>
              <a:gd name="connsiteY1" fmla="*/ 0 h 2232025"/>
              <a:gd name="connsiteX2" fmla="*/ 2232025 w 2232025"/>
              <a:gd name="connsiteY2" fmla="*/ 0 h 2232025"/>
              <a:gd name="connsiteX3" fmla="*/ 2232025 w 2232025"/>
              <a:gd name="connsiteY3" fmla="*/ 1874589 h 2232025"/>
              <a:gd name="connsiteX4" fmla="*/ 1874589 w 2232025"/>
              <a:gd name="connsiteY4" fmla="*/ 2232025 h 2232025"/>
              <a:gd name="connsiteX5" fmla="*/ 0 w 2232025"/>
              <a:gd name="connsiteY5" fmla="*/ 2232025 h 2232025"/>
              <a:gd name="connsiteX6" fmla="*/ 0 w 2232025"/>
              <a:gd name="connsiteY6" fmla="*/ 2232025 h 2232025"/>
              <a:gd name="connsiteX7" fmla="*/ 0 w 2232025"/>
              <a:gd name="connsiteY7" fmla="*/ 357436 h 2232025"/>
              <a:gd name="connsiteX8" fmla="*/ 357436 w 2232025"/>
              <a:gd name="connsiteY8" fmla="*/ 0 h 2232025"/>
              <a:gd name="connsiteX0" fmla="*/ 357436 w 2232025"/>
              <a:gd name="connsiteY0" fmla="*/ 0 h 2232025"/>
              <a:gd name="connsiteX1" fmla="*/ 2232025 w 2232025"/>
              <a:gd name="connsiteY1" fmla="*/ 0 h 2232025"/>
              <a:gd name="connsiteX2" fmla="*/ 2232025 w 2232025"/>
              <a:gd name="connsiteY2" fmla="*/ 0 h 2232025"/>
              <a:gd name="connsiteX3" fmla="*/ 2232025 w 2232025"/>
              <a:gd name="connsiteY3" fmla="*/ 1874589 h 2232025"/>
              <a:gd name="connsiteX4" fmla="*/ 1874589 w 2232025"/>
              <a:gd name="connsiteY4" fmla="*/ 2232025 h 2232025"/>
              <a:gd name="connsiteX5" fmla="*/ 0 w 2232025"/>
              <a:gd name="connsiteY5" fmla="*/ 2232025 h 2232025"/>
              <a:gd name="connsiteX6" fmla="*/ 0 w 2232025"/>
              <a:gd name="connsiteY6" fmla="*/ 2232025 h 2232025"/>
              <a:gd name="connsiteX7" fmla="*/ 0 w 2232025"/>
              <a:gd name="connsiteY7" fmla="*/ 357436 h 2232025"/>
              <a:gd name="connsiteX8" fmla="*/ 357436 w 2232025"/>
              <a:gd name="connsiteY8" fmla="*/ 0 h 2232025"/>
              <a:gd name="connsiteX0" fmla="*/ 357436 w 2232025"/>
              <a:gd name="connsiteY0" fmla="*/ 0 h 2317517"/>
              <a:gd name="connsiteX1" fmla="*/ 2232025 w 2232025"/>
              <a:gd name="connsiteY1" fmla="*/ 0 h 2317517"/>
              <a:gd name="connsiteX2" fmla="*/ 2232025 w 2232025"/>
              <a:gd name="connsiteY2" fmla="*/ 0 h 2317517"/>
              <a:gd name="connsiteX3" fmla="*/ 2229320 w 2232025"/>
              <a:gd name="connsiteY3" fmla="*/ 2228987 h 2317517"/>
              <a:gd name="connsiteX4" fmla="*/ 1874589 w 2232025"/>
              <a:gd name="connsiteY4" fmla="*/ 2232025 h 2317517"/>
              <a:gd name="connsiteX5" fmla="*/ 0 w 2232025"/>
              <a:gd name="connsiteY5" fmla="*/ 2232025 h 2317517"/>
              <a:gd name="connsiteX6" fmla="*/ 0 w 2232025"/>
              <a:gd name="connsiteY6" fmla="*/ 2232025 h 2317517"/>
              <a:gd name="connsiteX7" fmla="*/ 0 w 2232025"/>
              <a:gd name="connsiteY7" fmla="*/ 357436 h 2317517"/>
              <a:gd name="connsiteX8" fmla="*/ 357436 w 2232025"/>
              <a:gd name="connsiteY8" fmla="*/ 0 h 2317517"/>
              <a:gd name="connsiteX0" fmla="*/ 357436 w 2232025"/>
              <a:gd name="connsiteY0" fmla="*/ 0 h 2232025"/>
              <a:gd name="connsiteX1" fmla="*/ 2232025 w 2232025"/>
              <a:gd name="connsiteY1" fmla="*/ 0 h 2232025"/>
              <a:gd name="connsiteX2" fmla="*/ 2232025 w 2232025"/>
              <a:gd name="connsiteY2" fmla="*/ 0 h 2232025"/>
              <a:gd name="connsiteX3" fmla="*/ 2229320 w 2232025"/>
              <a:gd name="connsiteY3" fmla="*/ 2228987 h 2232025"/>
              <a:gd name="connsiteX4" fmla="*/ 1874589 w 2232025"/>
              <a:gd name="connsiteY4" fmla="*/ 2232025 h 2232025"/>
              <a:gd name="connsiteX5" fmla="*/ 0 w 2232025"/>
              <a:gd name="connsiteY5" fmla="*/ 2232025 h 2232025"/>
              <a:gd name="connsiteX6" fmla="*/ 0 w 2232025"/>
              <a:gd name="connsiteY6" fmla="*/ 2232025 h 2232025"/>
              <a:gd name="connsiteX7" fmla="*/ 0 w 2232025"/>
              <a:gd name="connsiteY7" fmla="*/ 357436 h 2232025"/>
              <a:gd name="connsiteX8" fmla="*/ 357436 w 2232025"/>
              <a:gd name="connsiteY8" fmla="*/ 0 h 2232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32025" h="2232025">
                <a:moveTo>
                  <a:pt x="357436" y="0"/>
                </a:moveTo>
                <a:lnTo>
                  <a:pt x="2232025" y="0"/>
                </a:lnTo>
                <a:lnTo>
                  <a:pt x="2232025" y="0"/>
                </a:lnTo>
                <a:cubicBezTo>
                  <a:pt x="2231123" y="742996"/>
                  <a:pt x="2230222" y="1485991"/>
                  <a:pt x="2229320" y="2228987"/>
                </a:cubicBezTo>
                <a:cubicBezTo>
                  <a:pt x="2067000" y="2228904"/>
                  <a:pt x="2071995" y="2232025"/>
                  <a:pt x="1874589" y="2232025"/>
                </a:cubicBezTo>
                <a:lnTo>
                  <a:pt x="0" y="2232025"/>
                </a:lnTo>
                <a:lnTo>
                  <a:pt x="0" y="2232025"/>
                </a:lnTo>
                <a:lnTo>
                  <a:pt x="0" y="357436"/>
                </a:lnTo>
                <a:cubicBezTo>
                  <a:pt x="0" y="160030"/>
                  <a:pt x="160030" y="0"/>
                  <a:pt x="357436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9482137" y="1557339"/>
            <a:ext cx="2232026" cy="2232025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7"/>
          </p:nvPr>
        </p:nvSpPr>
        <p:spPr>
          <a:xfrm>
            <a:off x="7250113" y="3790714"/>
            <a:ext cx="2232024" cy="2232025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8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9482137" y="3786992"/>
            <a:ext cx="2232025" cy="2234397"/>
          </a:xfrm>
          <a:custGeom>
            <a:avLst/>
            <a:gdLst>
              <a:gd name="connsiteX0" fmla="*/ 357436 w 2232025"/>
              <a:gd name="connsiteY0" fmla="*/ 0 h 2232025"/>
              <a:gd name="connsiteX1" fmla="*/ 2232025 w 2232025"/>
              <a:gd name="connsiteY1" fmla="*/ 0 h 2232025"/>
              <a:gd name="connsiteX2" fmla="*/ 2232025 w 2232025"/>
              <a:gd name="connsiteY2" fmla="*/ 0 h 2232025"/>
              <a:gd name="connsiteX3" fmla="*/ 2232025 w 2232025"/>
              <a:gd name="connsiteY3" fmla="*/ 1874589 h 2232025"/>
              <a:gd name="connsiteX4" fmla="*/ 1874589 w 2232025"/>
              <a:gd name="connsiteY4" fmla="*/ 2232025 h 2232025"/>
              <a:gd name="connsiteX5" fmla="*/ 0 w 2232025"/>
              <a:gd name="connsiteY5" fmla="*/ 2232025 h 2232025"/>
              <a:gd name="connsiteX6" fmla="*/ 0 w 2232025"/>
              <a:gd name="connsiteY6" fmla="*/ 2232025 h 2232025"/>
              <a:gd name="connsiteX7" fmla="*/ 0 w 2232025"/>
              <a:gd name="connsiteY7" fmla="*/ 357436 h 2232025"/>
              <a:gd name="connsiteX8" fmla="*/ 357436 w 2232025"/>
              <a:gd name="connsiteY8" fmla="*/ 0 h 2232025"/>
              <a:gd name="connsiteX0" fmla="*/ 357436 w 2232025"/>
              <a:gd name="connsiteY0" fmla="*/ 0 h 2232025"/>
              <a:gd name="connsiteX1" fmla="*/ 2232025 w 2232025"/>
              <a:gd name="connsiteY1" fmla="*/ 0 h 2232025"/>
              <a:gd name="connsiteX2" fmla="*/ 2232025 w 2232025"/>
              <a:gd name="connsiteY2" fmla="*/ 0 h 2232025"/>
              <a:gd name="connsiteX3" fmla="*/ 2232025 w 2232025"/>
              <a:gd name="connsiteY3" fmla="*/ 1874589 h 2232025"/>
              <a:gd name="connsiteX4" fmla="*/ 1874589 w 2232025"/>
              <a:gd name="connsiteY4" fmla="*/ 2232025 h 2232025"/>
              <a:gd name="connsiteX5" fmla="*/ 0 w 2232025"/>
              <a:gd name="connsiteY5" fmla="*/ 2232025 h 2232025"/>
              <a:gd name="connsiteX6" fmla="*/ 0 w 2232025"/>
              <a:gd name="connsiteY6" fmla="*/ 2232025 h 2232025"/>
              <a:gd name="connsiteX7" fmla="*/ 0 w 2232025"/>
              <a:gd name="connsiteY7" fmla="*/ 357436 h 2232025"/>
              <a:gd name="connsiteX8" fmla="*/ 357436 w 2232025"/>
              <a:gd name="connsiteY8" fmla="*/ 0 h 2232025"/>
              <a:gd name="connsiteX0" fmla="*/ 357436 w 2232025"/>
              <a:gd name="connsiteY0" fmla="*/ 91515 h 2323540"/>
              <a:gd name="connsiteX1" fmla="*/ 2232025 w 2232025"/>
              <a:gd name="connsiteY1" fmla="*/ 91515 h 2323540"/>
              <a:gd name="connsiteX2" fmla="*/ 2232025 w 2232025"/>
              <a:gd name="connsiteY2" fmla="*/ 91515 h 2323540"/>
              <a:gd name="connsiteX3" fmla="*/ 2232025 w 2232025"/>
              <a:gd name="connsiteY3" fmla="*/ 1966104 h 2323540"/>
              <a:gd name="connsiteX4" fmla="*/ 1874589 w 2232025"/>
              <a:gd name="connsiteY4" fmla="*/ 2323540 h 2323540"/>
              <a:gd name="connsiteX5" fmla="*/ 0 w 2232025"/>
              <a:gd name="connsiteY5" fmla="*/ 2323540 h 2323540"/>
              <a:gd name="connsiteX6" fmla="*/ 0 w 2232025"/>
              <a:gd name="connsiteY6" fmla="*/ 2323540 h 2323540"/>
              <a:gd name="connsiteX7" fmla="*/ 0 w 2232025"/>
              <a:gd name="connsiteY7" fmla="*/ 86438 h 2323540"/>
              <a:gd name="connsiteX8" fmla="*/ 357436 w 2232025"/>
              <a:gd name="connsiteY8" fmla="*/ 91515 h 2323540"/>
              <a:gd name="connsiteX0" fmla="*/ 357436 w 2232025"/>
              <a:gd name="connsiteY0" fmla="*/ 5077 h 2237102"/>
              <a:gd name="connsiteX1" fmla="*/ 2232025 w 2232025"/>
              <a:gd name="connsiteY1" fmla="*/ 5077 h 2237102"/>
              <a:gd name="connsiteX2" fmla="*/ 2232025 w 2232025"/>
              <a:gd name="connsiteY2" fmla="*/ 5077 h 2237102"/>
              <a:gd name="connsiteX3" fmla="*/ 2232025 w 2232025"/>
              <a:gd name="connsiteY3" fmla="*/ 1879666 h 2237102"/>
              <a:gd name="connsiteX4" fmla="*/ 1874589 w 2232025"/>
              <a:gd name="connsiteY4" fmla="*/ 2237102 h 2237102"/>
              <a:gd name="connsiteX5" fmla="*/ 0 w 2232025"/>
              <a:gd name="connsiteY5" fmla="*/ 2237102 h 2237102"/>
              <a:gd name="connsiteX6" fmla="*/ 0 w 2232025"/>
              <a:gd name="connsiteY6" fmla="*/ 2237102 h 2237102"/>
              <a:gd name="connsiteX7" fmla="*/ 0 w 2232025"/>
              <a:gd name="connsiteY7" fmla="*/ 0 h 2237102"/>
              <a:gd name="connsiteX8" fmla="*/ 357436 w 2232025"/>
              <a:gd name="connsiteY8" fmla="*/ 5077 h 2237102"/>
              <a:gd name="connsiteX0" fmla="*/ 357436 w 2232025"/>
              <a:gd name="connsiteY0" fmla="*/ 5077 h 2237102"/>
              <a:gd name="connsiteX1" fmla="*/ 2232025 w 2232025"/>
              <a:gd name="connsiteY1" fmla="*/ 5077 h 2237102"/>
              <a:gd name="connsiteX2" fmla="*/ 2232025 w 2232025"/>
              <a:gd name="connsiteY2" fmla="*/ 5077 h 2237102"/>
              <a:gd name="connsiteX3" fmla="*/ 2232025 w 2232025"/>
              <a:gd name="connsiteY3" fmla="*/ 1879666 h 2237102"/>
              <a:gd name="connsiteX4" fmla="*/ 1874589 w 2232025"/>
              <a:gd name="connsiteY4" fmla="*/ 2237102 h 2237102"/>
              <a:gd name="connsiteX5" fmla="*/ 0 w 2232025"/>
              <a:gd name="connsiteY5" fmla="*/ 2237102 h 2237102"/>
              <a:gd name="connsiteX6" fmla="*/ 0 w 2232025"/>
              <a:gd name="connsiteY6" fmla="*/ 2237102 h 2237102"/>
              <a:gd name="connsiteX7" fmla="*/ 0 w 2232025"/>
              <a:gd name="connsiteY7" fmla="*/ 0 h 2237102"/>
              <a:gd name="connsiteX8" fmla="*/ 357436 w 2232025"/>
              <a:gd name="connsiteY8" fmla="*/ 5077 h 2237102"/>
              <a:gd name="connsiteX0" fmla="*/ 357436 w 2232025"/>
              <a:gd name="connsiteY0" fmla="*/ 2372 h 2234397"/>
              <a:gd name="connsiteX1" fmla="*/ 2232025 w 2232025"/>
              <a:gd name="connsiteY1" fmla="*/ 2372 h 2234397"/>
              <a:gd name="connsiteX2" fmla="*/ 2232025 w 2232025"/>
              <a:gd name="connsiteY2" fmla="*/ 2372 h 2234397"/>
              <a:gd name="connsiteX3" fmla="*/ 2232025 w 2232025"/>
              <a:gd name="connsiteY3" fmla="*/ 1876961 h 2234397"/>
              <a:gd name="connsiteX4" fmla="*/ 1874589 w 2232025"/>
              <a:gd name="connsiteY4" fmla="*/ 2234397 h 2234397"/>
              <a:gd name="connsiteX5" fmla="*/ 0 w 2232025"/>
              <a:gd name="connsiteY5" fmla="*/ 2234397 h 2234397"/>
              <a:gd name="connsiteX6" fmla="*/ 0 w 2232025"/>
              <a:gd name="connsiteY6" fmla="*/ 2234397 h 2234397"/>
              <a:gd name="connsiteX7" fmla="*/ 0 w 2232025"/>
              <a:gd name="connsiteY7" fmla="*/ 0 h 2234397"/>
              <a:gd name="connsiteX8" fmla="*/ 357436 w 2232025"/>
              <a:gd name="connsiteY8" fmla="*/ 2372 h 2234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32025" h="2234397">
                <a:moveTo>
                  <a:pt x="357436" y="2372"/>
                </a:moveTo>
                <a:lnTo>
                  <a:pt x="2232025" y="2372"/>
                </a:lnTo>
                <a:lnTo>
                  <a:pt x="2232025" y="2372"/>
                </a:lnTo>
                <a:lnTo>
                  <a:pt x="2232025" y="1876961"/>
                </a:lnTo>
                <a:cubicBezTo>
                  <a:pt x="2232025" y="2074367"/>
                  <a:pt x="2071995" y="2234397"/>
                  <a:pt x="1874589" y="2234397"/>
                </a:cubicBezTo>
                <a:lnTo>
                  <a:pt x="0" y="2234397"/>
                </a:lnTo>
                <a:lnTo>
                  <a:pt x="0" y="2234397"/>
                </a:lnTo>
                <a:lnTo>
                  <a:pt x="0" y="0"/>
                </a:lnTo>
                <a:lnTo>
                  <a:pt x="357436" y="2372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E981D-3917-49E2-BAC1-4F148449B8CA}" type="datetime3">
              <a:rPr lang="en-US" smtClean="0"/>
              <a:t>27 November 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Author /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Source</a:t>
            </a:r>
            <a:endParaRPr lang="fi-FI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81013" y="404815"/>
            <a:ext cx="11233150" cy="4318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81013" y="836712"/>
            <a:ext cx="11233150" cy="504727"/>
          </a:xfrm>
        </p:spPr>
        <p:txBody>
          <a:bodyPr tIns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60313757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81013" y="1557338"/>
            <a:ext cx="11233150" cy="4464050"/>
          </a:xfrm>
          <a:prstGeom prst="round2DiagRect">
            <a:avLst>
              <a:gd name="adj1" fmla="val 8193"/>
              <a:gd name="adj2" fmla="val 0"/>
            </a:avLst>
          </a:pr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D82CD-1058-4A83-9E31-EB25DE263D7A}" type="datetime3">
              <a:rPr lang="en-US" smtClean="0"/>
              <a:t>27 November 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Author /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81013" y="404815"/>
            <a:ext cx="11233150" cy="4318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81013" y="836712"/>
            <a:ext cx="11233150" cy="504727"/>
          </a:xfrm>
        </p:spPr>
        <p:txBody>
          <a:bodyPr tIns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Source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92902800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81013" y="476672"/>
            <a:ext cx="11233150" cy="5544716"/>
          </a:xfrm>
          <a:prstGeom prst="round2DiagRect">
            <a:avLst>
              <a:gd name="adj1" fmla="val 6693"/>
              <a:gd name="adj2" fmla="val 0"/>
            </a:avLst>
          </a:pr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7F9E2-E027-41BC-92AE-00BFE5F02050}" type="datetime3">
              <a:rPr lang="en-US" smtClean="0"/>
              <a:t>27 November 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Author /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Source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88488526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c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557339"/>
            <a:ext cx="6624686" cy="446405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 flipH="1">
            <a:off x="7250112" y="1557340"/>
            <a:ext cx="4464048" cy="863549"/>
          </a:xfrm>
          <a:prstGeom prst="round1Rect">
            <a:avLst>
              <a:gd name="adj" fmla="val 37282"/>
            </a:avLst>
          </a:prstGeom>
          <a:solidFill>
            <a:schemeClr val="accent1"/>
          </a:solidFill>
        </p:spPr>
        <p:txBody>
          <a:bodyPr lIns="108000" tIns="108000" rIns="108000" bIns="108000"/>
          <a:lstStyle>
            <a:lvl1pPr marL="0" indent="0">
              <a:buFontTx/>
              <a:buNone/>
              <a:defRPr sz="1600">
                <a:solidFill>
                  <a:schemeClr val="bg1"/>
                </a:solidFill>
              </a:defRPr>
            </a:lvl1pPr>
            <a:lvl2pPr marL="182563" indent="-182563">
              <a:buClr>
                <a:schemeClr val="bg1"/>
              </a:buClr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7250113" y="2420889"/>
            <a:ext cx="4464050" cy="3600499"/>
          </a:xfrm>
          <a:custGeom>
            <a:avLst/>
            <a:gdLst>
              <a:gd name="connsiteX0" fmla="*/ 367035 w 4031680"/>
              <a:gd name="connsiteY0" fmla="*/ 0 h 3600499"/>
              <a:gd name="connsiteX1" fmla="*/ 4031680 w 4031680"/>
              <a:gd name="connsiteY1" fmla="*/ 0 h 3600499"/>
              <a:gd name="connsiteX2" fmla="*/ 4031680 w 4031680"/>
              <a:gd name="connsiteY2" fmla="*/ 0 h 3600499"/>
              <a:gd name="connsiteX3" fmla="*/ 4031680 w 4031680"/>
              <a:gd name="connsiteY3" fmla="*/ 3233464 h 3600499"/>
              <a:gd name="connsiteX4" fmla="*/ 3664645 w 4031680"/>
              <a:gd name="connsiteY4" fmla="*/ 3600499 h 3600499"/>
              <a:gd name="connsiteX5" fmla="*/ 0 w 4031680"/>
              <a:gd name="connsiteY5" fmla="*/ 3600499 h 3600499"/>
              <a:gd name="connsiteX6" fmla="*/ 0 w 4031680"/>
              <a:gd name="connsiteY6" fmla="*/ 3600499 h 3600499"/>
              <a:gd name="connsiteX7" fmla="*/ 0 w 4031680"/>
              <a:gd name="connsiteY7" fmla="*/ 367035 h 3600499"/>
              <a:gd name="connsiteX8" fmla="*/ 367035 w 4031680"/>
              <a:gd name="connsiteY8" fmla="*/ 0 h 3600499"/>
              <a:gd name="connsiteX0" fmla="*/ 91965 w 4116565"/>
              <a:gd name="connsiteY0" fmla="*/ 0 h 3600499"/>
              <a:gd name="connsiteX1" fmla="*/ 4116565 w 4116565"/>
              <a:gd name="connsiteY1" fmla="*/ 0 h 3600499"/>
              <a:gd name="connsiteX2" fmla="*/ 4116565 w 4116565"/>
              <a:gd name="connsiteY2" fmla="*/ 0 h 3600499"/>
              <a:gd name="connsiteX3" fmla="*/ 4116565 w 4116565"/>
              <a:gd name="connsiteY3" fmla="*/ 3233464 h 3600499"/>
              <a:gd name="connsiteX4" fmla="*/ 3749530 w 4116565"/>
              <a:gd name="connsiteY4" fmla="*/ 3600499 h 3600499"/>
              <a:gd name="connsiteX5" fmla="*/ 84885 w 4116565"/>
              <a:gd name="connsiteY5" fmla="*/ 3600499 h 3600499"/>
              <a:gd name="connsiteX6" fmla="*/ 84885 w 4116565"/>
              <a:gd name="connsiteY6" fmla="*/ 3600499 h 3600499"/>
              <a:gd name="connsiteX7" fmla="*/ 84885 w 4116565"/>
              <a:gd name="connsiteY7" fmla="*/ 367035 h 3600499"/>
              <a:gd name="connsiteX8" fmla="*/ 91965 w 4116565"/>
              <a:gd name="connsiteY8" fmla="*/ 0 h 3600499"/>
              <a:gd name="connsiteX0" fmla="*/ 7080 w 4031680"/>
              <a:gd name="connsiteY0" fmla="*/ 0 h 3600499"/>
              <a:gd name="connsiteX1" fmla="*/ 4031680 w 4031680"/>
              <a:gd name="connsiteY1" fmla="*/ 0 h 3600499"/>
              <a:gd name="connsiteX2" fmla="*/ 4031680 w 4031680"/>
              <a:gd name="connsiteY2" fmla="*/ 0 h 3600499"/>
              <a:gd name="connsiteX3" fmla="*/ 4031680 w 4031680"/>
              <a:gd name="connsiteY3" fmla="*/ 3233464 h 3600499"/>
              <a:gd name="connsiteX4" fmla="*/ 3664645 w 4031680"/>
              <a:gd name="connsiteY4" fmla="*/ 3600499 h 3600499"/>
              <a:gd name="connsiteX5" fmla="*/ 0 w 4031680"/>
              <a:gd name="connsiteY5" fmla="*/ 3600499 h 3600499"/>
              <a:gd name="connsiteX6" fmla="*/ 0 w 4031680"/>
              <a:gd name="connsiteY6" fmla="*/ 3600499 h 3600499"/>
              <a:gd name="connsiteX7" fmla="*/ 0 w 4031680"/>
              <a:gd name="connsiteY7" fmla="*/ 367035 h 3600499"/>
              <a:gd name="connsiteX8" fmla="*/ 7080 w 4031680"/>
              <a:gd name="connsiteY8" fmla="*/ 0 h 3600499"/>
              <a:gd name="connsiteX0" fmla="*/ 1541 w 4031947"/>
              <a:gd name="connsiteY0" fmla="*/ 0 h 3600499"/>
              <a:gd name="connsiteX1" fmla="*/ 4031947 w 4031947"/>
              <a:gd name="connsiteY1" fmla="*/ 0 h 3600499"/>
              <a:gd name="connsiteX2" fmla="*/ 4031947 w 4031947"/>
              <a:gd name="connsiteY2" fmla="*/ 0 h 3600499"/>
              <a:gd name="connsiteX3" fmla="*/ 4031947 w 4031947"/>
              <a:gd name="connsiteY3" fmla="*/ 3233464 h 3600499"/>
              <a:gd name="connsiteX4" fmla="*/ 3664912 w 4031947"/>
              <a:gd name="connsiteY4" fmla="*/ 3600499 h 3600499"/>
              <a:gd name="connsiteX5" fmla="*/ 267 w 4031947"/>
              <a:gd name="connsiteY5" fmla="*/ 3600499 h 3600499"/>
              <a:gd name="connsiteX6" fmla="*/ 267 w 4031947"/>
              <a:gd name="connsiteY6" fmla="*/ 3600499 h 3600499"/>
              <a:gd name="connsiteX7" fmla="*/ 267 w 4031947"/>
              <a:gd name="connsiteY7" fmla="*/ 367035 h 3600499"/>
              <a:gd name="connsiteX8" fmla="*/ 1541 w 4031947"/>
              <a:gd name="connsiteY8" fmla="*/ 0 h 3600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31947" h="3600499">
                <a:moveTo>
                  <a:pt x="1541" y="0"/>
                </a:moveTo>
                <a:lnTo>
                  <a:pt x="4031947" y="0"/>
                </a:lnTo>
                <a:lnTo>
                  <a:pt x="4031947" y="0"/>
                </a:lnTo>
                <a:lnTo>
                  <a:pt x="4031947" y="3233464"/>
                </a:lnTo>
                <a:cubicBezTo>
                  <a:pt x="4031947" y="3436172"/>
                  <a:pt x="3867620" y="3600499"/>
                  <a:pt x="3664912" y="3600499"/>
                </a:cubicBezTo>
                <a:lnTo>
                  <a:pt x="267" y="3600499"/>
                </a:lnTo>
                <a:lnTo>
                  <a:pt x="267" y="3600499"/>
                </a:lnTo>
                <a:lnTo>
                  <a:pt x="267" y="367035"/>
                </a:lnTo>
                <a:cubicBezTo>
                  <a:pt x="267" y="164327"/>
                  <a:pt x="-870" y="168365"/>
                  <a:pt x="1541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57DA9-6D12-4018-9EAD-C9AC2A01CD00}" type="datetime3">
              <a:rPr lang="en-US" smtClean="0"/>
              <a:t>27 November 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Author /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Source</a:t>
            </a:r>
            <a:endParaRPr lang="fi-FI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81013" y="404815"/>
            <a:ext cx="11233150" cy="4318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481013" y="836712"/>
            <a:ext cx="11233150" cy="504727"/>
          </a:xfrm>
        </p:spPr>
        <p:txBody>
          <a:bodyPr tIns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9844241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557339"/>
            <a:ext cx="5544565" cy="4468471"/>
          </a:xfrm>
          <a:prstGeom prst="round2DiagRect">
            <a:avLst>
              <a:gd name="adj1" fmla="val 8442"/>
              <a:gd name="adj2" fmla="val 0"/>
            </a:avLst>
          </a:prstGeom>
          <a:solidFill>
            <a:srgbClr val="50B948"/>
          </a:solidFill>
        </p:spPr>
        <p:txBody>
          <a:bodyPr lIns="90000" tIns="54000" rIns="90000" bIns="54000"/>
          <a:lstStyle>
            <a:lvl1pPr marL="182563" indent="-182563">
              <a:buClr>
                <a:schemeClr val="bg1"/>
              </a:buClr>
              <a:buFont typeface="Wingdings" panose="05000000000000000000" pitchFamily="2" charset="2"/>
              <a:buChar char=""/>
              <a:defRPr sz="2000">
                <a:solidFill>
                  <a:schemeClr val="bg1"/>
                </a:solidFill>
              </a:defRPr>
            </a:lvl1pPr>
            <a:lvl2pPr marL="357188" indent="-174625">
              <a:buClr>
                <a:schemeClr val="bg1"/>
              </a:buClr>
              <a:buFont typeface="Wingdings" panose="05000000000000000000" pitchFamily="2" charset="2"/>
              <a:buChar char=""/>
              <a:defRPr sz="1600">
                <a:solidFill>
                  <a:schemeClr val="bg1"/>
                </a:solidFill>
              </a:defRPr>
            </a:lvl2pPr>
            <a:lvl3pPr marL="539750" indent="-182563">
              <a:buClr>
                <a:schemeClr val="bg1"/>
              </a:buClr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3pPr>
            <a:lvl4pPr marL="714375" indent="-174625">
              <a:buClr>
                <a:schemeClr val="bg1"/>
              </a:buClr>
              <a:buFont typeface="Arial" panose="020B0604020202020204" pitchFamily="34" charset="0"/>
              <a:buChar char="–"/>
              <a:defRPr sz="1400">
                <a:solidFill>
                  <a:schemeClr val="bg1"/>
                </a:solidFill>
              </a:defRPr>
            </a:lvl4pPr>
            <a:lvl5pPr marL="898525" indent="-184150">
              <a:buClr>
                <a:schemeClr val="bg1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5"/>
          </p:nvPr>
        </p:nvSpPr>
        <p:spPr>
          <a:xfrm>
            <a:off x="6169595" y="1557339"/>
            <a:ext cx="5544568" cy="4468471"/>
          </a:xfrm>
          <a:prstGeom prst="round2DiagRect">
            <a:avLst>
              <a:gd name="adj1" fmla="val 8442"/>
              <a:gd name="adj2" fmla="val 0"/>
            </a:avLst>
          </a:prstGeom>
          <a:solidFill>
            <a:schemeClr val="bg2"/>
          </a:solidFill>
        </p:spPr>
        <p:txBody>
          <a:bodyPr lIns="90000" tIns="54000" rIns="90000" bIns="54000"/>
          <a:lstStyle>
            <a:lvl1pPr marL="182563" indent="-182563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"/>
              <a:defRPr sz="2000">
                <a:solidFill>
                  <a:schemeClr val="tx2">
                    <a:lumMod val="50000"/>
                  </a:schemeClr>
                </a:solidFill>
              </a:defRPr>
            </a:lvl1pPr>
            <a:lvl2pPr marL="357188" indent="-174625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"/>
              <a:defRPr sz="1600">
                <a:solidFill>
                  <a:schemeClr val="tx2">
                    <a:lumMod val="50000"/>
                  </a:schemeClr>
                </a:solidFill>
              </a:defRPr>
            </a:lvl2pPr>
            <a:lvl3pPr marL="539750" indent="-182563">
              <a:buClr>
                <a:schemeClr val="tx2">
                  <a:lumMod val="50000"/>
                </a:schemeClr>
              </a:buClr>
              <a:defRPr sz="1600">
                <a:solidFill>
                  <a:schemeClr val="tx2">
                    <a:lumMod val="50000"/>
                  </a:schemeClr>
                </a:solidFill>
              </a:defRPr>
            </a:lvl3pPr>
            <a:lvl4pPr marL="714375" indent="-174625">
              <a:buClr>
                <a:schemeClr val="tx2">
                  <a:lumMod val="50000"/>
                </a:schemeClr>
              </a:buClr>
              <a:buFont typeface="Arial" panose="020B0604020202020204" pitchFamily="34" charset="0"/>
              <a:buChar char="–"/>
              <a:defRPr sz="1400">
                <a:solidFill>
                  <a:schemeClr val="tx2">
                    <a:lumMod val="50000"/>
                  </a:schemeClr>
                </a:solidFill>
              </a:defRPr>
            </a:lvl4pPr>
            <a:lvl5pPr marL="898525" indent="-184150">
              <a:buClr>
                <a:schemeClr val="tx2">
                  <a:lumMod val="50000"/>
                </a:schemeClr>
              </a:buClr>
              <a:defRPr sz="14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467DE-8C3C-4DA4-89B4-1D59F65A98EE}" type="datetime3">
              <a:rPr lang="en-US" smtClean="0"/>
              <a:t>27 November 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Author /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013" y="404815"/>
            <a:ext cx="11233150" cy="4318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81013" y="836712"/>
            <a:ext cx="11233150" cy="504727"/>
          </a:xfrm>
        </p:spPr>
        <p:txBody>
          <a:bodyPr tIns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Source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77471856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557339"/>
            <a:ext cx="6624686" cy="446405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58ED9-EB11-49A3-B050-82AAF95255F4}" type="datetime3">
              <a:rPr lang="en-US" smtClean="0"/>
              <a:t>27 November 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Author /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7250113" y="1557339"/>
            <a:ext cx="4464050" cy="2153860"/>
          </a:xfrm>
          <a:custGeom>
            <a:avLst/>
            <a:gdLst>
              <a:gd name="connsiteX0" fmla="*/ 358740 w 4464050"/>
              <a:gd name="connsiteY0" fmla="*/ 0 h 2152399"/>
              <a:gd name="connsiteX1" fmla="*/ 4464050 w 4464050"/>
              <a:gd name="connsiteY1" fmla="*/ 0 h 2152399"/>
              <a:gd name="connsiteX2" fmla="*/ 4464050 w 4464050"/>
              <a:gd name="connsiteY2" fmla="*/ 0 h 2152399"/>
              <a:gd name="connsiteX3" fmla="*/ 4464050 w 4464050"/>
              <a:gd name="connsiteY3" fmla="*/ 1793659 h 2152399"/>
              <a:gd name="connsiteX4" fmla="*/ 4105310 w 4464050"/>
              <a:gd name="connsiteY4" fmla="*/ 2152399 h 2152399"/>
              <a:gd name="connsiteX5" fmla="*/ 0 w 4464050"/>
              <a:gd name="connsiteY5" fmla="*/ 2152399 h 2152399"/>
              <a:gd name="connsiteX6" fmla="*/ 0 w 4464050"/>
              <a:gd name="connsiteY6" fmla="*/ 2152399 h 2152399"/>
              <a:gd name="connsiteX7" fmla="*/ 0 w 4464050"/>
              <a:gd name="connsiteY7" fmla="*/ 358740 h 2152399"/>
              <a:gd name="connsiteX8" fmla="*/ 358740 w 4464050"/>
              <a:gd name="connsiteY8" fmla="*/ 0 h 2152399"/>
              <a:gd name="connsiteX0" fmla="*/ 358740 w 4544488"/>
              <a:gd name="connsiteY0" fmla="*/ 0 h 2152399"/>
              <a:gd name="connsiteX1" fmla="*/ 4464050 w 4544488"/>
              <a:gd name="connsiteY1" fmla="*/ 0 h 2152399"/>
              <a:gd name="connsiteX2" fmla="*/ 4464050 w 4544488"/>
              <a:gd name="connsiteY2" fmla="*/ 0 h 2152399"/>
              <a:gd name="connsiteX3" fmla="*/ 4464050 w 4544488"/>
              <a:gd name="connsiteY3" fmla="*/ 1793659 h 2152399"/>
              <a:gd name="connsiteX4" fmla="*/ 4453653 w 4544488"/>
              <a:gd name="connsiteY4" fmla="*/ 2152399 h 2152399"/>
              <a:gd name="connsiteX5" fmla="*/ 0 w 4544488"/>
              <a:gd name="connsiteY5" fmla="*/ 2152399 h 2152399"/>
              <a:gd name="connsiteX6" fmla="*/ 0 w 4544488"/>
              <a:gd name="connsiteY6" fmla="*/ 2152399 h 2152399"/>
              <a:gd name="connsiteX7" fmla="*/ 0 w 4544488"/>
              <a:gd name="connsiteY7" fmla="*/ 358740 h 2152399"/>
              <a:gd name="connsiteX8" fmla="*/ 358740 w 4544488"/>
              <a:gd name="connsiteY8" fmla="*/ 0 h 2152399"/>
              <a:gd name="connsiteX0" fmla="*/ 358740 w 4464050"/>
              <a:gd name="connsiteY0" fmla="*/ 0 h 2152399"/>
              <a:gd name="connsiteX1" fmla="*/ 4464050 w 4464050"/>
              <a:gd name="connsiteY1" fmla="*/ 0 h 2152399"/>
              <a:gd name="connsiteX2" fmla="*/ 4464050 w 4464050"/>
              <a:gd name="connsiteY2" fmla="*/ 0 h 2152399"/>
              <a:gd name="connsiteX3" fmla="*/ 4464050 w 4464050"/>
              <a:gd name="connsiteY3" fmla="*/ 1793659 h 2152399"/>
              <a:gd name="connsiteX4" fmla="*/ 4453653 w 4464050"/>
              <a:gd name="connsiteY4" fmla="*/ 2152399 h 2152399"/>
              <a:gd name="connsiteX5" fmla="*/ 0 w 4464050"/>
              <a:gd name="connsiteY5" fmla="*/ 2152399 h 2152399"/>
              <a:gd name="connsiteX6" fmla="*/ 0 w 4464050"/>
              <a:gd name="connsiteY6" fmla="*/ 2152399 h 2152399"/>
              <a:gd name="connsiteX7" fmla="*/ 0 w 4464050"/>
              <a:gd name="connsiteY7" fmla="*/ 358740 h 2152399"/>
              <a:gd name="connsiteX8" fmla="*/ 358740 w 4464050"/>
              <a:gd name="connsiteY8" fmla="*/ 0 h 2152399"/>
              <a:gd name="connsiteX0" fmla="*/ 358740 w 4468168"/>
              <a:gd name="connsiteY0" fmla="*/ 0 h 2152399"/>
              <a:gd name="connsiteX1" fmla="*/ 4464050 w 4468168"/>
              <a:gd name="connsiteY1" fmla="*/ 0 h 2152399"/>
              <a:gd name="connsiteX2" fmla="*/ 4464050 w 4468168"/>
              <a:gd name="connsiteY2" fmla="*/ 0 h 2152399"/>
              <a:gd name="connsiteX3" fmla="*/ 4464050 w 4468168"/>
              <a:gd name="connsiteY3" fmla="*/ 1793659 h 2152399"/>
              <a:gd name="connsiteX4" fmla="*/ 4468168 w 4468168"/>
              <a:gd name="connsiteY4" fmla="*/ 2152399 h 2152399"/>
              <a:gd name="connsiteX5" fmla="*/ 0 w 4468168"/>
              <a:gd name="connsiteY5" fmla="*/ 2152399 h 2152399"/>
              <a:gd name="connsiteX6" fmla="*/ 0 w 4468168"/>
              <a:gd name="connsiteY6" fmla="*/ 2152399 h 2152399"/>
              <a:gd name="connsiteX7" fmla="*/ 0 w 4468168"/>
              <a:gd name="connsiteY7" fmla="*/ 358740 h 2152399"/>
              <a:gd name="connsiteX8" fmla="*/ 358740 w 4468168"/>
              <a:gd name="connsiteY8" fmla="*/ 0 h 215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68168" h="2152399">
                <a:moveTo>
                  <a:pt x="358740" y="0"/>
                </a:moveTo>
                <a:lnTo>
                  <a:pt x="4464050" y="0"/>
                </a:lnTo>
                <a:lnTo>
                  <a:pt x="4464050" y="0"/>
                </a:lnTo>
                <a:lnTo>
                  <a:pt x="4464050" y="1793659"/>
                </a:lnTo>
                <a:cubicBezTo>
                  <a:pt x="4464050" y="1991786"/>
                  <a:pt x="4463095" y="1858485"/>
                  <a:pt x="4468168" y="2152399"/>
                </a:cubicBezTo>
                <a:lnTo>
                  <a:pt x="0" y="2152399"/>
                </a:lnTo>
                <a:lnTo>
                  <a:pt x="0" y="2152399"/>
                </a:lnTo>
                <a:lnTo>
                  <a:pt x="0" y="358740"/>
                </a:lnTo>
                <a:cubicBezTo>
                  <a:pt x="0" y="160613"/>
                  <a:pt x="160613" y="0"/>
                  <a:pt x="35874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lIns="180000" tIns="162000" rIns="180000" bIns="162000"/>
          <a:lstStyle>
            <a:lvl1pPr marL="182563" indent="-182563">
              <a:buClr>
                <a:schemeClr val="bg1"/>
              </a:buClr>
              <a:buFont typeface="Wingdings" panose="05000000000000000000" pitchFamily="2" charset="2"/>
              <a:buChar char=""/>
              <a:defRPr sz="2000">
                <a:solidFill>
                  <a:schemeClr val="bg1"/>
                </a:solidFill>
              </a:defRPr>
            </a:lvl1pPr>
            <a:lvl2pPr marL="357188" indent="-174625">
              <a:buClr>
                <a:schemeClr val="bg1"/>
              </a:buClr>
              <a:buFont typeface="Wingdings" panose="05000000000000000000" pitchFamily="2" charset="2"/>
              <a:buChar char=""/>
              <a:defRPr sz="1600">
                <a:solidFill>
                  <a:schemeClr val="bg1"/>
                </a:solidFill>
              </a:defRPr>
            </a:lvl2pPr>
            <a:lvl3pPr marL="539750" indent="-182563"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 marL="714375" indent="-174625"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 marL="898525" indent="-184150">
              <a:buClr>
                <a:schemeClr val="bg1"/>
              </a:buClr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3"/>
          </p:nvPr>
        </p:nvSpPr>
        <p:spPr>
          <a:xfrm>
            <a:off x="7248511" y="3853900"/>
            <a:ext cx="4465652" cy="2167488"/>
          </a:xfrm>
          <a:custGeom>
            <a:avLst/>
            <a:gdLst>
              <a:gd name="connsiteX0" fmla="*/ 361255 w 4464050"/>
              <a:gd name="connsiteY0" fmla="*/ 0 h 2167488"/>
              <a:gd name="connsiteX1" fmla="*/ 4464050 w 4464050"/>
              <a:gd name="connsiteY1" fmla="*/ 0 h 2167488"/>
              <a:gd name="connsiteX2" fmla="*/ 4464050 w 4464050"/>
              <a:gd name="connsiteY2" fmla="*/ 0 h 2167488"/>
              <a:gd name="connsiteX3" fmla="*/ 4464050 w 4464050"/>
              <a:gd name="connsiteY3" fmla="*/ 1806233 h 2167488"/>
              <a:gd name="connsiteX4" fmla="*/ 4102795 w 4464050"/>
              <a:gd name="connsiteY4" fmla="*/ 2167488 h 2167488"/>
              <a:gd name="connsiteX5" fmla="*/ 0 w 4464050"/>
              <a:gd name="connsiteY5" fmla="*/ 2167488 h 2167488"/>
              <a:gd name="connsiteX6" fmla="*/ 0 w 4464050"/>
              <a:gd name="connsiteY6" fmla="*/ 2167488 h 2167488"/>
              <a:gd name="connsiteX7" fmla="*/ 0 w 4464050"/>
              <a:gd name="connsiteY7" fmla="*/ 361255 h 2167488"/>
              <a:gd name="connsiteX8" fmla="*/ 361255 w 4464050"/>
              <a:gd name="connsiteY8" fmla="*/ 0 h 2167488"/>
              <a:gd name="connsiteX0" fmla="*/ 90164 w 4548559"/>
              <a:gd name="connsiteY0" fmla="*/ 3629 h 2167488"/>
              <a:gd name="connsiteX1" fmla="*/ 4548559 w 4548559"/>
              <a:gd name="connsiteY1" fmla="*/ 0 h 2167488"/>
              <a:gd name="connsiteX2" fmla="*/ 4548559 w 4548559"/>
              <a:gd name="connsiteY2" fmla="*/ 0 h 2167488"/>
              <a:gd name="connsiteX3" fmla="*/ 4548559 w 4548559"/>
              <a:gd name="connsiteY3" fmla="*/ 1806233 h 2167488"/>
              <a:gd name="connsiteX4" fmla="*/ 4187304 w 4548559"/>
              <a:gd name="connsiteY4" fmla="*/ 2167488 h 2167488"/>
              <a:gd name="connsiteX5" fmla="*/ 84509 w 4548559"/>
              <a:gd name="connsiteY5" fmla="*/ 2167488 h 2167488"/>
              <a:gd name="connsiteX6" fmla="*/ 84509 w 4548559"/>
              <a:gd name="connsiteY6" fmla="*/ 2167488 h 2167488"/>
              <a:gd name="connsiteX7" fmla="*/ 84509 w 4548559"/>
              <a:gd name="connsiteY7" fmla="*/ 361255 h 2167488"/>
              <a:gd name="connsiteX8" fmla="*/ 90164 w 4548559"/>
              <a:gd name="connsiteY8" fmla="*/ 3629 h 2167488"/>
              <a:gd name="connsiteX0" fmla="*/ 5655 w 4464050"/>
              <a:gd name="connsiteY0" fmla="*/ 3629 h 2167488"/>
              <a:gd name="connsiteX1" fmla="*/ 4464050 w 4464050"/>
              <a:gd name="connsiteY1" fmla="*/ 0 h 2167488"/>
              <a:gd name="connsiteX2" fmla="*/ 4464050 w 4464050"/>
              <a:gd name="connsiteY2" fmla="*/ 0 h 2167488"/>
              <a:gd name="connsiteX3" fmla="*/ 4464050 w 4464050"/>
              <a:gd name="connsiteY3" fmla="*/ 1806233 h 2167488"/>
              <a:gd name="connsiteX4" fmla="*/ 4102795 w 4464050"/>
              <a:gd name="connsiteY4" fmla="*/ 2167488 h 2167488"/>
              <a:gd name="connsiteX5" fmla="*/ 0 w 4464050"/>
              <a:gd name="connsiteY5" fmla="*/ 2167488 h 2167488"/>
              <a:gd name="connsiteX6" fmla="*/ 0 w 4464050"/>
              <a:gd name="connsiteY6" fmla="*/ 2167488 h 2167488"/>
              <a:gd name="connsiteX7" fmla="*/ 0 w 4464050"/>
              <a:gd name="connsiteY7" fmla="*/ 361255 h 2167488"/>
              <a:gd name="connsiteX8" fmla="*/ 5655 w 4464050"/>
              <a:gd name="connsiteY8" fmla="*/ 3629 h 2167488"/>
              <a:gd name="connsiteX0" fmla="*/ 0 w 4465652"/>
              <a:gd name="connsiteY0" fmla="*/ 3629 h 2167488"/>
              <a:gd name="connsiteX1" fmla="*/ 4465652 w 4465652"/>
              <a:gd name="connsiteY1" fmla="*/ 0 h 2167488"/>
              <a:gd name="connsiteX2" fmla="*/ 4465652 w 4465652"/>
              <a:gd name="connsiteY2" fmla="*/ 0 h 2167488"/>
              <a:gd name="connsiteX3" fmla="*/ 4465652 w 4465652"/>
              <a:gd name="connsiteY3" fmla="*/ 1806233 h 2167488"/>
              <a:gd name="connsiteX4" fmla="*/ 4104397 w 4465652"/>
              <a:gd name="connsiteY4" fmla="*/ 2167488 h 2167488"/>
              <a:gd name="connsiteX5" fmla="*/ 1602 w 4465652"/>
              <a:gd name="connsiteY5" fmla="*/ 2167488 h 2167488"/>
              <a:gd name="connsiteX6" fmla="*/ 1602 w 4465652"/>
              <a:gd name="connsiteY6" fmla="*/ 2167488 h 2167488"/>
              <a:gd name="connsiteX7" fmla="*/ 1602 w 4465652"/>
              <a:gd name="connsiteY7" fmla="*/ 361255 h 2167488"/>
              <a:gd name="connsiteX8" fmla="*/ 0 w 4465652"/>
              <a:gd name="connsiteY8" fmla="*/ 3629 h 216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65652" h="2167488">
                <a:moveTo>
                  <a:pt x="0" y="3629"/>
                </a:moveTo>
                <a:lnTo>
                  <a:pt x="4465652" y="0"/>
                </a:lnTo>
                <a:lnTo>
                  <a:pt x="4465652" y="0"/>
                </a:lnTo>
                <a:lnTo>
                  <a:pt x="4465652" y="1806233"/>
                </a:lnTo>
                <a:cubicBezTo>
                  <a:pt x="4465652" y="2005749"/>
                  <a:pt x="4303913" y="2167488"/>
                  <a:pt x="4104397" y="2167488"/>
                </a:cubicBezTo>
                <a:lnTo>
                  <a:pt x="1602" y="2167488"/>
                </a:lnTo>
                <a:lnTo>
                  <a:pt x="1602" y="2167488"/>
                </a:lnTo>
                <a:lnTo>
                  <a:pt x="1602" y="361255"/>
                </a:lnTo>
                <a:cubicBezTo>
                  <a:pt x="1602" y="161739"/>
                  <a:pt x="55" y="141515"/>
                  <a:pt x="0" y="3629"/>
                </a:cubicBezTo>
                <a:close/>
              </a:path>
            </a:pathLst>
          </a:custGeom>
          <a:solidFill>
            <a:schemeClr val="bg2"/>
          </a:solidFill>
        </p:spPr>
        <p:txBody>
          <a:bodyPr lIns="180000" tIns="162000" rIns="180000" bIns="162000"/>
          <a:lstStyle>
            <a:lvl1pPr marL="182563" indent="-182563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"/>
              <a:defRPr sz="2000">
                <a:solidFill>
                  <a:schemeClr val="tx2">
                    <a:lumMod val="50000"/>
                  </a:schemeClr>
                </a:solidFill>
              </a:defRPr>
            </a:lvl1pPr>
            <a:lvl2pPr marL="357188" indent="-174625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"/>
              <a:defRPr sz="1600">
                <a:solidFill>
                  <a:schemeClr val="tx2">
                    <a:lumMod val="50000"/>
                  </a:schemeClr>
                </a:solidFill>
              </a:defRPr>
            </a:lvl2pPr>
            <a:lvl3pPr marL="539750" indent="-182563">
              <a:buClr>
                <a:schemeClr val="tx2">
                  <a:lumMod val="50000"/>
                </a:schemeClr>
              </a:buClr>
              <a:defRPr sz="1600">
                <a:solidFill>
                  <a:schemeClr val="tx2">
                    <a:lumMod val="50000"/>
                  </a:schemeClr>
                </a:solidFill>
              </a:defRPr>
            </a:lvl3pPr>
            <a:lvl4pPr marL="714375" indent="-174625">
              <a:buClr>
                <a:schemeClr val="tx2">
                  <a:lumMod val="50000"/>
                </a:schemeClr>
              </a:buClr>
              <a:defRPr sz="1400">
                <a:solidFill>
                  <a:schemeClr val="tx2">
                    <a:lumMod val="50000"/>
                  </a:schemeClr>
                </a:solidFill>
              </a:defRPr>
            </a:lvl4pPr>
            <a:lvl5pPr marL="898525" indent="-184150">
              <a:buClr>
                <a:schemeClr val="tx2">
                  <a:lumMod val="50000"/>
                </a:schemeClr>
              </a:buClr>
              <a:defRPr sz="14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81013" y="404815"/>
            <a:ext cx="11233150" cy="4318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481013" y="836712"/>
            <a:ext cx="11233150" cy="504727"/>
          </a:xfrm>
        </p:spPr>
        <p:txBody>
          <a:bodyPr tIns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Source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58269855"/>
      </p:ext>
    </p:extLst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2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557339"/>
            <a:ext cx="6624686" cy="446405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CCF23-784B-4BE9-9B31-370F275FB71A}" type="datetime3">
              <a:rPr lang="en-US" smtClean="0"/>
              <a:t>27 November 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Author /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sz="half" idx="15"/>
          </p:nvPr>
        </p:nvSpPr>
        <p:spPr>
          <a:xfrm>
            <a:off x="7250113" y="1557339"/>
            <a:ext cx="4464050" cy="2153860"/>
          </a:xfrm>
          <a:custGeom>
            <a:avLst/>
            <a:gdLst>
              <a:gd name="connsiteX0" fmla="*/ 358740 w 4464050"/>
              <a:gd name="connsiteY0" fmla="*/ 0 h 2152399"/>
              <a:gd name="connsiteX1" fmla="*/ 4464050 w 4464050"/>
              <a:gd name="connsiteY1" fmla="*/ 0 h 2152399"/>
              <a:gd name="connsiteX2" fmla="*/ 4464050 w 4464050"/>
              <a:gd name="connsiteY2" fmla="*/ 0 h 2152399"/>
              <a:gd name="connsiteX3" fmla="*/ 4464050 w 4464050"/>
              <a:gd name="connsiteY3" fmla="*/ 1793659 h 2152399"/>
              <a:gd name="connsiteX4" fmla="*/ 4105310 w 4464050"/>
              <a:gd name="connsiteY4" fmla="*/ 2152399 h 2152399"/>
              <a:gd name="connsiteX5" fmla="*/ 0 w 4464050"/>
              <a:gd name="connsiteY5" fmla="*/ 2152399 h 2152399"/>
              <a:gd name="connsiteX6" fmla="*/ 0 w 4464050"/>
              <a:gd name="connsiteY6" fmla="*/ 2152399 h 2152399"/>
              <a:gd name="connsiteX7" fmla="*/ 0 w 4464050"/>
              <a:gd name="connsiteY7" fmla="*/ 358740 h 2152399"/>
              <a:gd name="connsiteX8" fmla="*/ 358740 w 4464050"/>
              <a:gd name="connsiteY8" fmla="*/ 0 h 2152399"/>
              <a:gd name="connsiteX0" fmla="*/ 358740 w 4544488"/>
              <a:gd name="connsiteY0" fmla="*/ 0 h 2152399"/>
              <a:gd name="connsiteX1" fmla="*/ 4464050 w 4544488"/>
              <a:gd name="connsiteY1" fmla="*/ 0 h 2152399"/>
              <a:gd name="connsiteX2" fmla="*/ 4464050 w 4544488"/>
              <a:gd name="connsiteY2" fmla="*/ 0 h 2152399"/>
              <a:gd name="connsiteX3" fmla="*/ 4464050 w 4544488"/>
              <a:gd name="connsiteY3" fmla="*/ 1793659 h 2152399"/>
              <a:gd name="connsiteX4" fmla="*/ 4453653 w 4544488"/>
              <a:gd name="connsiteY4" fmla="*/ 2152399 h 2152399"/>
              <a:gd name="connsiteX5" fmla="*/ 0 w 4544488"/>
              <a:gd name="connsiteY5" fmla="*/ 2152399 h 2152399"/>
              <a:gd name="connsiteX6" fmla="*/ 0 w 4544488"/>
              <a:gd name="connsiteY6" fmla="*/ 2152399 h 2152399"/>
              <a:gd name="connsiteX7" fmla="*/ 0 w 4544488"/>
              <a:gd name="connsiteY7" fmla="*/ 358740 h 2152399"/>
              <a:gd name="connsiteX8" fmla="*/ 358740 w 4544488"/>
              <a:gd name="connsiteY8" fmla="*/ 0 h 2152399"/>
              <a:gd name="connsiteX0" fmla="*/ 358740 w 4464050"/>
              <a:gd name="connsiteY0" fmla="*/ 0 h 2152399"/>
              <a:gd name="connsiteX1" fmla="*/ 4464050 w 4464050"/>
              <a:gd name="connsiteY1" fmla="*/ 0 h 2152399"/>
              <a:gd name="connsiteX2" fmla="*/ 4464050 w 4464050"/>
              <a:gd name="connsiteY2" fmla="*/ 0 h 2152399"/>
              <a:gd name="connsiteX3" fmla="*/ 4464050 w 4464050"/>
              <a:gd name="connsiteY3" fmla="*/ 1793659 h 2152399"/>
              <a:gd name="connsiteX4" fmla="*/ 4453653 w 4464050"/>
              <a:gd name="connsiteY4" fmla="*/ 2152399 h 2152399"/>
              <a:gd name="connsiteX5" fmla="*/ 0 w 4464050"/>
              <a:gd name="connsiteY5" fmla="*/ 2152399 h 2152399"/>
              <a:gd name="connsiteX6" fmla="*/ 0 w 4464050"/>
              <a:gd name="connsiteY6" fmla="*/ 2152399 h 2152399"/>
              <a:gd name="connsiteX7" fmla="*/ 0 w 4464050"/>
              <a:gd name="connsiteY7" fmla="*/ 358740 h 2152399"/>
              <a:gd name="connsiteX8" fmla="*/ 358740 w 4464050"/>
              <a:gd name="connsiteY8" fmla="*/ 0 h 2152399"/>
              <a:gd name="connsiteX0" fmla="*/ 358740 w 4468168"/>
              <a:gd name="connsiteY0" fmla="*/ 0 h 2152399"/>
              <a:gd name="connsiteX1" fmla="*/ 4464050 w 4468168"/>
              <a:gd name="connsiteY1" fmla="*/ 0 h 2152399"/>
              <a:gd name="connsiteX2" fmla="*/ 4464050 w 4468168"/>
              <a:gd name="connsiteY2" fmla="*/ 0 h 2152399"/>
              <a:gd name="connsiteX3" fmla="*/ 4464050 w 4468168"/>
              <a:gd name="connsiteY3" fmla="*/ 1793659 h 2152399"/>
              <a:gd name="connsiteX4" fmla="*/ 4468168 w 4468168"/>
              <a:gd name="connsiteY4" fmla="*/ 2152399 h 2152399"/>
              <a:gd name="connsiteX5" fmla="*/ 0 w 4468168"/>
              <a:gd name="connsiteY5" fmla="*/ 2152399 h 2152399"/>
              <a:gd name="connsiteX6" fmla="*/ 0 w 4468168"/>
              <a:gd name="connsiteY6" fmla="*/ 2152399 h 2152399"/>
              <a:gd name="connsiteX7" fmla="*/ 0 w 4468168"/>
              <a:gd name="connsiteY7" fmla="*/ 358740 h 2152399"/>
              <a:gd name="connsiteX8" fmla="*/ 358740 w 4468168"/>
              <a:gd name="connsiteY8" fmla="*/ 0 h 215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68168" h="2152399">
                <a:moveTo>
                  <a:pt x="358740" y="0"/>
                </a:moveTo>
                <a:lnTo>
                  <a:pt x="4464050" y="0"/>
                </a:lnTo>
                <a:lnTo>
                  <a:pt x="4464050" y="0"/>
                </a:lnTo>
                <a:lnTo>
                  <a:pt x="4464050" y="1793659"/>
                </a:lnTo>
                <a:cubicBezTo>
                  <a:pt x="4464050" y="1991786"/>
                  <a:pt x="4463095" y="1858485"/>
                  <a:pt x="4468168" y="2152399"/>
                </a:cubicBezTo>
                <a:lnTo>
                  <a:pt x="0" y="2152399"/>
                </a:lnTo>
                <a:lnTo>
                  <a:pt x="0" y="2152399"/>
                </a:lnTo>
                <a:lnTo>
                  <a:pt x="0" y="358740"/>
                </a:lnTo>
                <a:cubicBezTo>
                  <a:pt x="0" y="160613"/>
                  <a:pt x="160613" y="0"/>
                  <a:pt x="358740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lIns="180000" tIns="162000" rIns="180000" bIns="162000"/>
          <a:lstStyle>
            <a:lvl1pPr marL="182563" indent="-182563">
              <a:buClr>
                <a:schemeClr val="bg1"/>
              </a:buClr>
              <a:buFont typeface="Wingdings" panose="05000000000000000000" pitchFamily="2" charset="2"/>
              <a:buChar char=""/>
              <a:defRPr sz="2000">
                <a:solidFill>
                  <a:schemeClr val="bg1"/>
                </a:solidFill>
              </a:defRPr>
            </a:lvl1pPr>
            <a:lvl2pPr marL="357188" indent="-174625">
              <a:buClr>
                <a:schemeClr val="bg1"/>
              </a:buClr>
              <a:buFont typeface="Wingdings" panose="05000000000000000000" pitchFamily="2" charset="2"/>
              <a:buChar char=""/>
              <a:defRPr sz="1600">
                <a:solidFill>
                  <a:schemeClr val="bg1"/>
                </a:solidFill>
              </a:defRPr>
            </a:lvl2pPr>
            <a:lvl3pPr marL="539750" indent="-182563"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 marL="714375" indent="-174625"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 marL="898525" indent="-184150">
              <a:buClr>
                <a:schemeClr val="bg1"/>
              </a:buClr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3"/>
          </p:nvPr>
        </p:nvSpPr>
        <p:spPr>
          <a:xfrm>
            <a:off x="7248511" y="3853900"/>
            <a:ext cx="4465652" cy="2167488"/>
          </a:xfrm>
          <a:custGeom>
            <a:avLst/>
            <a:gdLst>
              <a:gd name="connsiteX0" fmla="*/ 361255 w 4464050"/>
              <a:gd name="connsiteY0" fmla="*/ 0 h 2167488"/>
              <a:gd name="connsiteX1" fmla="*/ 4464050 w 4464050"/>
              <a:gd name="connsiteY1" fmla="*/ 0 h 2167488"/>
              <a:gd name="connsiteX2" fmla="*/ 4464050 w 4464050"/>
              <a:gd name="connsiteY2" fmla="*/ 0 h 2167488"/>
              <a:gd name="connsiteX3" fmla="*/ 4464050 w 4464050"/>
              <a:gd name="connsiteY3" fmla="*/ 1806233 h 2167488"/>
              <a:gd name="connsiteX4" fmla="*/ 4102795 w 4464050"/>
              <a:gd name="connsiteY4" fmla="*/ 2167488 h 2167488"/>
              <a:gd name="connsiteX5" fmla="*/ 0 w 4464050"/>
              <a:gd name="connsiteY5" fmla="*/ 2167488 h 2167488"/>
              <a:gd name="connsiteX6" fmla="*/ 0 w 4464050"/>
              <a:gd name="connsiteY6" fmla="*/ 2167488 h 2167488"/>
              <a:gd name="connsiteX7" fmla="*/ 0 w 4464050"/>
              <a:gd name="connsiteY7" fmla="*/ 361255 h 2167488"/>
              <a:gd name="connsiteX8" fmla="*/ 361255 w 4464050"/>
              <a:gd name="connsiteY8" fmla="*/ 0 h 2167488"/>
              <a:gd name="connsiteX0" fmla="*/ 90164 w 4548559"/>
              <a:gd name="connsiteY0" fmla="*/ 3629 h 2167488"/>
              <a:gd name="connsiteX1" fmla="*/ 4548559 w 4548559"/>
              <a:gd name="connsiteY1" fmla="*/ 0 h 2167488"/>
              <a:gd name="connsiteX2" fmla="*/ 4548559 w 4548559"/>
              <a:gd name="connsiteY2" fmla="*/ 0 h 2167488"/>
              <a:gd name="connsiteX3" fmla="*/ 4548559 w 4548559"/>
              <a:gd name="connsiteY3" fmla="*/ 1806233 h 2167488"/>
              <a:gd name="connsiteX4" fmla="*/ 4187304 w 4548559"/>
              <a:gd name="connsiteY4" fmla="*/ 2167488 h 2167488"/>
              <a:gd name="connsiteX5" fmla="*/ 84509 w 4548559"/>
              <a:gd name="connsiteY5" fmla="*/ 2167488 h 2167488"/>
              <a:gd name="connsiteX6" fmla="*/ 84509 w 4548559"/>
              <a:gd name="connsiteY6" fmla="*/ 2167488 h 2167488"/>
              <a:gd name="connsiteX7" fmla="*/ 84509 w 4548559"/>
              <a:gd name="connsiteY7" fmla="*/ 361255 h 2167488"/>
              <a:gd name="connsiteX8" fmla="*/ 90164 w 4548559"/>
              <a:gd name="connsiteY8" fmla="*/ 3629 h 2167488"/>
              <a:gd name="connsiteX0" fmla="*/ 5655 w 4464050"/>
              <a:gd name="connsiteY0" fmla="*/ 3629 h 2167488"/>
              <a:gd name="connsiteX1" fmla="*/ 4464050 w 4464050"/>
              <a:gd name="connsiteY1" fmla="*/ 0 h 2167488"/>
              <a:gd name="connsiteX2" fmla="*/ 4464050 w 4464050"/>
              <a:gd name="connsiteY2" fmla="*/ 0 h 2167488"/>
              <a:gd name="connsiteX3" fmla="*/ 4464050 w 4464050"/>
              <a:gd name="connsiteY3" fmla="*/ 1806233 h 2167488"/>
              <a:gd name="connsiteX4" fmla="*/ 4102795 w 4464050"/>
              <a:gd name="connsiteY4" fmla="*/ 2167488 h 2167488"/>
              <a:gd name="connsiteX5" fmla="*/ 0 w 4464050"/>
              <a:gd name="connsiteY5" fmla="*/ 2167488 h 2167488"/>
              <a:gd name="connsiteX6" fmla="*/ 0 w 4464050"/>
              <a:gd name="connsiteY6" fmla="*/ 2167488 h 2167488"/>
              <a:gd name="connsiteX7" fmla="*/ 0 w 4464050"/>
              <a:gd name="connsiteY7" fmla="*/ 361255 h 2167488"/>
              <a:gd name="connsiteX8" fmla="*/ 5655 w 4464050"/>
              <a:gd name="connsiteY8" fmla="*/ 3629 h 2167488"/>
              <a:gd name="connsiteX0" fmla="*/ 0 w 4465652"/>
              <a:gd name="connsiteY0" fmla="*/ 3629 h 2167488"/>
              <a:gd name="connsiteX1" fmla="*/ 4465652 w 4465652"/>
              <a:gd name="connsiteY1" fmla="*/ 0 h 2167488"/>
              <a:gd name="connsiteX2" fmla="*/ 4465652 w 4465652"/>
              <a:gd name="connsiteY2" fmla="*/ 0 h 2167488"/>
              <a:gd name="connsiteX3" fmla="*/ 4465652 w 4465652"/>
              <a:gd name="connsiteY3" fmla="*/ 1806233 h 2167488"/>
              <a:gd name="connsiteX4" fmla="*/ 4104397 w 4465652"/>
              <a:gd name="connsiteY4" fmla="*/ 2167488 h 2167488"/>
              <a:gd name="connsiteX5" fmla="*/ 1602 w 4465652"/>
              <a:gd name="connsiteY5" fmla="*/ 2167488 h 2167488"/>
              <a:gd name="connsiteX6" fmla="*/ 1602 w 4465652"/>
              <a:gd name="connsiteY6" fmla="*/ 2167488 h 2167488"/>
              <a:gd name="connsiteX7" fmla="*/ 1602 w 4465652"/>
              <a:gd name="connsiteY7" fmla="*/ 361255 h 2167488"/>
              <a:gd name="connsiteX8" fmla="*/ 0 w 4465652"/>
              <a:gd name="connsiteY8" fmla="*/ 3629 h 216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65652" h="2167488">
                <a:moveTo>
                  <a:pt x="0" y="3629"/>
                </a:moveTo>
                <a:lnTo>
                  <a:pt x="4465652" y="0"/>
                </a:lnTo>
                <a:lnTo>
                  <a:pt x="4465652" y="0"/>
                </a:lnTo>
                <a:lnTo>
                  <a:pt x="4465652" y="1806233"/>
                </a:lnTo>
                <a:cubicBezTo>
                  <a:pt x="4465652" y="2005749"/>
                  <a:pt x="4303913" y="2167488"/>
                  <a:pt x="4104397" y="2167488"/>
                </a:cubicBezTo>
                <a:lnTo>
                  <a:pt x="1602" y="2167488"/>
                </a:lnTo>
                <a:lnTo>
                  <a:pt x="1602" y="2167488"/>
                </a:lnTo>
                <a:lnTo>
                  <a:pt x="1602" y="361255"/>
                </a:lnTo>
                <a:cubicBezTo>
                  <a:pt x="1602" y="161739"/>
                  <a:pt x="55" y="141515"/>
                  <a:pt x="0" y="3629"/>
                </a:cubicBezTo>
                <a:close/>
              </a:path>
            </a:pathLst>
          </a:custGeom>
          <a:solidFill>
            <a:schemeClr val="bg2"/>
          </a:solidFill>
        </p:spPr>
        <p:txBody>
          <a:bodyPr lIns="180000" tIns="162000" rIns="180000" bIns="162000"/>
          <a:lstStyle>
            <a:lvl1pPr marL="182563" indent="-182563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"/>
              <a:defRPr sz="2000">
                <a:solidFill>
                  <a:schemeClr val="tx2">
                    <a:lumMod val="50000"/>
                  </a:schemeClr>
                </a:solidFill>
              </a:defRPr>
            </a:lvl1pPr>
            <a:lvl2pPr marL="357188" indent="-174625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"/>
              <a:defRPr sz="1600">
                <a:solidFill>
                  <a:schemeClr val="tx2">
                    <a:lumMod val="50000"/>
                  </a:schemeClr>
                </a:solidFill>
              </a:defRPr>
            </a:lvl2pPr>
            <a:lvl3pPr marL="539750" indent="-182563">
              <a:buClr>
                <a:schemeClr val="tx2">
                  <a:lumMod val="50000"/>
                </a:schemeClr>
              </a:buClr>
              <a:defRPr sz="1600">
                <a:solidFill>
                  <a:schemeClr val="tx2">
                    <a:lumMod val="50000"/>
                  </a:schemeClr>
                </a:solidFill>
              </a:defRPr>
            </a:lvl3pPr>
            <a:lvl4pPr marL="714375" indent="-174625">
              <a:buClr>
                <a:schemeClr val="tx2">
                  <a:lumMod val="50000"/>
                </a:schemeClr>
              </a:buClr>
              <a:defRPr sz="1400">
                <a:solidFill>
                  <a:schemeClr val="tx2">
                    <a:lumMod val="50000"/>
                  </a:schemeClr>
                </a:solidFill>
              </a:defRPr>
            </a:lvl4pPr>
            <a:lvl5pPr marL="898525" indent="-184150">
              <a:buClr>
                <a:schemeClr val="tx2">
                  <a:lumMod val="50000"/>
                </a:schemeClr>
              </a:buClr>
              <a:defRPr sz="14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81013" y="404815"/>
            <a:ext cx="11233150" cy="4318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481013" y="836712"/>
            <a:ext cx="11233150" cy="504727"/>
          </a:xfrm>
        </p:spPr>
        <p:txBody>
          <a:bodyPr tIns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Source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60925364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557339"/>
            <a:ext cx="8856934" cy="446405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0AAED-8162-4DA1-848A-60CD6A106490}" type="datetime3">
              <a:rPr lang="en-US" smtClean="0"/>
              <a:t>27 November 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Author /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9482138" y="1558799"/>
            <a:ext cx="2229086" cy="2152399"/>
          </a:xfrm>
          <a:custGeom>
            <a:avLst/>
            <a:gdLst>
              <a:gd name="connsiteX0" fmla="*/ 333005 w 4042792"/>
              <a:gd name="connsiteY0" fmla="*/ 0 h 4464050"/>
              <a:gd name="connsiteX1" fmla="*/ 4042792 w 4042792"/>
              <a:gd name="connsiteY1" fmla="*/ 0 h 4464050"/>
              <a:gd name="connsiteX2" fmla="*/ 4042792 w 4042792"/>
              <a:gd name="connsiteY2" fmla="*/ 0 h 4464050"/>
              <a:gd name="connsiteX3" fmla="*/ 4042792 w 4042792"/>
              <a:gd name="connsiteY3" fmla="*/ 4131045 h 4464050"/>
              <a:gd name="connsiteX4" fmla="*/ 3709787 w 4042792"/>
              <a:gd name="connsiteY4" fmla="*/ 4464050 h 4464050"/>
              <a:gd name="connsiteX5" fmla="*/ 0 w 4042792"/>
              <a:gd name="connsiteY5" fmla="*/ 4464050 h 4464050"/>
              <a:gd name="connsiteX6" fmla="*/ 0 w 4042792"/>
              <a:gd name="connsiteY6" fmla="*/ 4464050 h 4464050"/>
              <a:gd name="connsiteX7" fmla="*/ 0 w 4042792"/>
              <a:gd name="connsiteY7" fmla="*/ 333005 h 4464050"/>
              <a:gd name="connsiteX8" fmla="*/ 333005 w 4042792"/>
              <a:gd name="connsiteY8" fmla="*/ 0 h 4464050"/>
              <a:gd name="connsiteX0" fmla="*/ 333005 w 4108451"/>
              <a:gd name="connsiteY0" fmla="*/ 0 h 4467009"/>
              <a:gd name="connsiteX1" fmla="*/ 4042792 w 4108451"/>
              <a:gd name="connsiteY1" fmla="*/ 0 h 4467009"/>
              <a:gd name="connsiteX2" fmla="*/ 4042792 w 4108451"/>
              <a:gd name="connsiteY2" fmla="*/ 0 h 4467009"/>
              <a:gd name="connsiteX3" fmla="*/ 4042792 w 4108451"/>
              <a:gd name="connsiteY3" fmla="*/ 4131045 h 4467009"/>
              <a:gd name="connsiteX4" fmla="*/ 4020505 w 4108451"/>
              <a:gd name="connsiteY4" fmla="*/ 4467009 h 4467009"/>
              <a:gd name="connsiteX5" fmla="*/ 0 w 4108451"/>
              <a:gd name="connsiteY5" fmla="*/ 4464050 h 4467009"/>
              <a:gd name="connsiteX6" fmla="*/ 0 w 4108451"/>
              <a:gd name="connsiteY6" fmla="*/ 4464050 h 4467009"/>
              <a:gd name="connsiteX7" fmla="*/ 0 w 4108451"/>
              <a:gd name="connsiteY7" fmla="*/ 333005 h 4467009"/>
              <a:gd name="connsiteX8" fmla="*/ 333005 w 4108451"/>
              <a:gd name="connsiteY8" fmla="*/ 0 h 4467009"/>
              <a:gd name="connsiteX0" fmla="*/ 333005 w 4114749"/>
              <a:gd name="connsiteY0" fmla="*/ 0 h 4467009"/>
              <a:gd name="connsiteX1" fmla="*/ 4042792 w 4114749"/>
              <a:gd name="connsiteY1" fmla="*/ 0 h 4467009"/>
              <a:gd name="connsiteX2" fmla="*/ 4042792 w 4114749"/>
              <a:gd name="connsiteY2" fmla="*/ 0 h 4467009"/>
              <a:gd name="connsiteX3" fmla="*/ 4042792 w 4114749"/>
              <a:gd name="connsiteY3" fmla="*/ 4131045 h 4467009"/>
              <a:gd name="connsiteX4" fmla="*/ 4029382 w 4114749"/>
              <a:gd name="connsiteY4" fmla="*/ 4467009 h 4467009"/>
              <a:gd name="connsiteX5" fmla="*/ 0 w 4114749"/>
              <a:gd name="connsiteY5" fmla="*/ 4464050 h 4467009"/>
              <a:gd name="connsiteX6" fmla="*/ 0 w 4114749"/>
              <a:gd name="connsiteY6" fmla="*/ 4464050 h 4467009"/>
              <a:gd name="connsiteX7" fmla="*/ 0 w 4114749"/>
              <a:gd name="connsiteY7" fmla="*/ 333005 h 4467009"/>
              <a:gd name="connsiteX8" fmla="*/ 333005 w 4114749"/>
              <a:gd name="connsiteY8" fmla="*/ 0 h 4467009"/>
              <a:gd name="connsiteX0" fmla="*/ 333005 w 4042792"/>
              <a:gd name="connsiteY0" fmla="*/ 0 h 4467009"/>
              <a:gd name="connsiteX1" fmla="*/ 4042792 w 4042792"/>
              <a:gd name="connsiteY1" fmla="*/ 0 h 4467009"/>
              <a:gd name="connsiteX2" fmla="*/ 4042792 w 4042792"/>
              <a:gd name="connsiteY2" fmla="*/ 0 h 4467009"/>
              <a:gd name="connsiteX3" fmla="*/ 4042792 w 4042792"/>
              <a:gd name="connsiteY3" fmla="*/ 4131045 h 4467009"/>
              <a:gd name="connsiteX4" fmla="*/ 4029382 w 4042792"/>
              <a:gd name="connsiteY4" fmla="*/ 4467009 h 4467009"/>
              <a:gd name="connsiteX5" fmla="*/ 0 w 4042792"/>
              <a:gd name="connsiteY5" fmla="*/ 4464050 h 4467009"/>
              <a:gd name="connsiteX6" fmla="*/ 0 w 4042792"/>
              <a:gd name="connsiteY6" fmla="*/ 4464050 h 4467009"/>
              <a:gd name="connsiteX7" fmla="*/ 0 w 4042792"/>
              <a:gd name="connsiteY7" fmla="*/ 333005 h 4467009"/>
              <a:gd name="connsiteX8" fmla="*/ 333005 w 4042792"/>
              <a:gd name="connsiteY8" fmla="*/ 0 h 4467009"/>
              <a:gd name="connsiteX0" fmla="*/ 333005 w 4042792"/>
              <a:gd name="connsiteY0" fmla="*/ 0 h 4467009"/>
              <a:gd name="connsiteX1" fmla="*/ 4042792 w 4042792"/>
              <a:gd name="connsiteY1" fmla="*/ 0 h 4467009"/>
              <a:gd name="connsiteX2" fmla="*/ 4042792 w 4042792"/>
              <a:gd name="connsiteY2" fmla="*/ 0 h 4467009"/>
              <a:gd name="connsiteX3" fmla="*/ 4042792 w 4042792"/>
              <a:gd name="connsiteY3" fmla="*/ 4131045 h 4467009"/>
              <a:gd name="connsiteX4" fmla="*/ 4038260 w 4042792"/>
              <a:gd name="connsiteY4" fmla="*/ 4467009 h 4467009"/>
              <a:gd name="connsiteX5" fmla="*/ 0 w 4042792"/>
              <a:gd name="connsiteY5" fmla="*/ 4464050 h 4467009"/>
              <a:gd name="connsiteX6" fmla="*/ 0 w 4042792"/>
              <a:gd name="connsiteY6" fmla="*/ 4464050 h 4467009"/>
              <a:gd name="connsiteX7" fmla="*/ 0 w 4042792"/>
              <a:gd name="connsiteY7" fmla="*/ 333005 h 4467009"/>
              <a:gd name="connsiteX8" fmla="*/ 333005 w 4042792"/>
              <a:gd name="connsiteY8" fmla="*/ 0 h 4467009"/>
              <a:gd name="connsiteX0" fmla="*/ 333005 w 4042792"/>
              <a:gd name="connsiteY0" fmla="*/ 0 h 4467009"/>
              <a:gd name="connsiteX1" fmla="*/ 4042792 w 4042792"/>
              <a:gd name="connsiteY1" fmla="*/ 0 h 4467009"/>
              <a:gd name="connsiteX2" fmla="*/ 4042792 w 4042792"/>
              <a:gd name="connsiteY2" fmla="*/ 0 h 4467009"/>
              <a:gd name="connsiteX3" fmla="*/ 4038260 w 4042792"/>
              <a:gd name="connsiteY3" fmla="*/ 4467009 h 4467009"/>
              <a:gd name="connsiteX4" fmla="*/ 0 w 4042792"/>
              <a:gd name="connsiteY4" fmla="*/ 4464050 h 4467009"/>
              <a:gd name="connsiteX5" fmla="*/ 0 w 4042792"/>
              <a:gd name="connsiteY5" fmla="*/ 4464050 h 4467009"/>
              <a:gd name="connsiteX6" fmla="*/ 0 w 4042792"/>
              <a:gd name="connsiteY6" fmla="*/ 333005 h 4467009"/>
              <a:gd name="connsiteX7" fmla="*/ 333005 w 4042792"/>
              <a:gd name="connsiteY7" fmla="*/ 0 h 4467009"/>
              <a:gd name="connsiteX0" fmla="*/ 333005 w 4042792"/>
              <a:gd name="connsiteY0" fmla="*/ 0 h 4464050"/>
              <a:gd name="connsiteX1" fmla="*/ 4042792 w 4042792"/>
              <a:gd name="connsiteY1" fmla="*/ 0 h 4464050"/>
              <a:gd name="connsiteX2" fmla="*/ 4042792 w 4042792"/>
              <a:gd name="connsiteY2" fmla="*/ 0 h 4464050"/>
              <a:gd name="connsiteX3" fmla="*/ 4038260 w 4042792"/>
              <a:gd name="connsiteY3" fmla="*/ 2152340 h 4464050"/>
              <a:gd name="connsiteX4" fmla="*/ 0 w 4042792"/>
              <a:gd name="connsiteY4" fmla="*/ 4464050 h 4464050"/>
              <a:gd name="connsiteX5" fmla="*/ 0 w 4042792"/>
              <a:gd name="connsiteY5" fmla="*/ 4464050 h 4464050"/>
              <a:gd name="connsiteX6" fmla="*/ 0 w 4042792"/>
              <a:gd name="connsiteY6" fmla="*/ 333005 h 4464050"/>
              <a:gd name="connsiteX7" fmla="*/ 333005 w 4042792"/>
              <a:gd name="connsiteY7" fmla="*/ 0 h 4464050"/>
              <a:gd name="connsiteX0" fmla="*/ 333005 w 4042792"/>
              <a:gd name="connsiteY0" fmla="*/ 0 h 4464050"/>
              <a:gd name="connsiteX1" fmla="*/ 4042792 w 4042792"/>
              <a:gd name="connsiteY1" fmla="*/ 0 h 4464050"/>
              <a:gd name="connsiteX2" fmla="*/ 4042792 w 4042792"/>
              <a:gd name="connsiteY2" fmla="*/ 0 h 4464050"/>
              <a:gd name="connsiteX3" fmla="*/ 4038260 w 4042792"/>
              <a:gd name="connsiteY3" fmla="*/ 2152340 h 4464050"/>
              <a:gd name="connsiteX4" fmla="*/ 0 w 4042792"/>
              <a:gd name="connsiteY4" fmla="*/ 4464050 h 4464050"/>
              <a:gd name="connsiteX5" fmla="*/ 0 w 4042792"/>
              <a:gd name="connsiteY5" fmla="*/ 2158435 h 4464050"/>
              <a:gd name="connsiteX6" fmla="*/ 0 w 4042792"/>
              <a:gd name="connsiteY6" fmla="*/ 333005 h 4464050"/>
              <a:gd name="connsiteX7" fmla="*/ 333005 w 4042792"/>
              <a:gd name="connsiteY7" fmla="*/ 0 h 4464050"/>
              <a:gd name="connsiteX0" fmla="*/ 333005 w 4042792"/>
              <a:gd name="connsiteY0" fmla="*/ 0 h 4464050"/>
              <a:gd name="connsiteX1" fmla="*/ 4042792 w 4042792"/>
              <a:gd name="connsiteY1" fmla="*/ 0 h 4464050"/>
              <a:gd name="connsiteX2" fmla="*/ 4042792 w 4042792"/>
              <a:gd name="connsiteY2" fmla="*/ 0 h 4464050"/>
              <a:gd name="connsiteX3" fmla="*/ 4038260 w 4042792"/>
              <a:gd name="connsiteY3" fmla="*/ 2152340 h 4464050"/>
              <a:gd name="connsiteX4" fmla="*/ 0 w 4042792"/>
              <a:gd name="connsiteY4" fmla="*/ 4464050 h 4464050"/>
              <a:gd name="connsiteX5" fmla="*/ 0 w 4042792"/>
              <a:gd name="connsiteY5" fmla="*/ 333005 h 4464050"/>
              <a:gd name="connsiteX6" fmla="*/ 333005 w 4042792"/>
              <a:gd name="connsiteY6" fmla="*/ 0 h 4464050"/>
              <a:gd name="connsiteX0" fmla="*/ 333005 w 4042792"/>
              <a:gd name="connsiteY0" fmla="*/ 0 h 2152399"/>
              <a:gd name="connsiteX1" fmla="*/ 4042792 w 4042792"/>
              <a:gd name="connsiteY1" fmla="*/ 0 h 2152399"/>
              <a:gd name="connsiteX2" fmla="*/ 4042792 w 4042792"/>
              <a:gd name="connsiteY2" fmla="*/ 0 h 2152399"/>
              <a:gd name="connsiteX3" fmla="*/ 4038260 w 4042792"/>
              <a:gd name="connsiteY3" fmla="*/ 2152340 h 2152399"/>
              <a:gd name="connsiteX4" fmla="*/ 0 w 4042792"/>
              <a:gd name="connsiteY4" fmla="*/ 2152399 h 2152399"/>
              <a:gd name="connsiteX5" fmla="*/ 0 w 4042792"/>
              <a:gd name="connsiteY5" fmla="*/ 333005 h 2152399"/>
              <a:gd name="connsiteX6" fmla="*/ 333005 w 4042792"/>
              <a:gd name="connsiteY6" fmla="*/ 0 h 2152399"/>
              <a:gd name="connsiteX0" fmla="*/ 333005 w 4042792"/>
              <a:gd name="connsiteY0" fmla="*/ 0 h 2152399"/>
              <a:gd name="connsiteX1" fmla="*/ 4042792 w 4042792"/>
              <a:gd name="connsiteY1" fmla="*/ 0 h 2152399"/>
              <a:gd name="connsiteX2" fmla="*/ 2227763 w 4042792"/>
              <a:gd name="connsiteY2" fmla="*/ 0 h 2152399"/>
              <a:gd name="connsiteX3" fmla="*/ 4038260 w 4042792"/>
              <a:gd name="connsiteY3" fmla="*/ 2152340 h 2152399"/>
              <a:gd name="connsiteX4" fmla="*/ 0 w 4042792"/>
              <a:gd name="connsiteY4" fmla="*/ 2152399 h 2152399"/>
              <a:gd name="connsiteX5" fmla="*/ 0 w 4042792"/>
              <a:gd name="connsiteY5" fmla="*/ 333005 h 2152399"/>
              <a:gd name="connsiteX6" fmla="*/ 333005 w 4042792"/>
              <a:gd name="connsiteY6" fmla="*/ 0 h 2152399"/>
              <a:gd name="connsiteX0" fmla="*/ 333005 w 4038260"/>
              <a:gd name="connsiteY0" fmla="*/ 0 h 2152399"/>
              <a:gd name="connsiteX1" fmla="*/ 2227763 w 4038260"/>
              <a:gd name="connsiteY1" fmla="*/ 0 h 2152399"/>
              <a:gd name="connsiteX2" fmla="*/ 4038260 w 4038260"/>
              <a:gd name="connsiteY2" fmla="*/ 2152340 h 2152399"/>
              <a:gd name="connsiteX3" fmla="*/ 0 w 4038260"/>
              <a:gd name="connsiteY3" fmla="*/ 2152399 h 2152399"/>
              <a:gd name="connsiteX4" fmla="*/ 0 w 4038260"/>
              <a:gd name="connsiteY4" fmla="*/ 333005 h 2152399"/>
              <a:gd name="connsiteX5" fmla="*/ 333005 w 4038260"/>
              <a:gd name="connsiteY5" fmla="*/ 0 h 2152399"/>
              <a:gd name="connsiteX0" fmla="*/ 333005 w 2229086"/>
              <a:gd name="connsiteY0" fmla="*/ 0 h 2152399"/>
              <a:gd name="connsiteX1" fmla="*/ 2227763 w 2229086"/>
              <a:gd name="connsiteY1" fmla="*/ 0 h 2152399"/>
              <a:gd name="connsiteX2" fmla="*/ 2228739 w 2229086"/>
              <a:gd name="connsiteY2" fmla="*/ 2152340 h 2152399"/>
              <a:gd name="connsiteX3" fmla="*/ 0 w 2229086"/>
              <a:gd name="connsiteY3" fmla="*/ 2152399 h 2152399"/>
              <a:gd name="connsiteX4" fmla="*/ 0 w 2229086"/>
              <a:gd name="connsiteY4" fmla="*/ 333005 h 2152399"/>
              <a:gd name="connsiteX5" fmla="*/ 333005 w 2229086"/>
              <a:gd name="connsiteY5" fmla="*/ 0 h 215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29086" h="2152399">
                <a:moveTo>
                  <a:pt x="333005" y="0"/>
                </a:moveTo>
                <a:lnTo>
                  <a:pt x="2227763" y="0"/>
                </a:lnTo>
                <a:cubicBezTo>
                  <a:pt x="2226252" y="1489003"/>
                  <a:pt x="2230250" y="663337"/>
                  <a:pt x="2228739" y="2152340"/>
                </a:cubicBezTo>
                <a:lnTo>
                  <a:pt x="0" y="2152399"/>
                </a:lnTo>
                <a:lnTo>
                  <a:pt x="0" y="333005"/>
                </a:lnTo>
                <a:cubicBezTo>
                  <a:pt x="0" y="149091"/>
                  <a:pt x="149091" y="0"/>
                  <a:pt x="333005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lIns="180000" tIns="162000" rIns="180000" bIns="162000"/>
          <a:lstStyle>
            <a:lvl1pPr marL="182563" indent="-182563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"/>
              <a:defRPr sz="2000">
                <a:solidFill>
                  <a:schemeClr val="tx2">
                    <a:lumMod val="50000"/>
                  </a:schemeClr>
                </a:solidFill>
              </a:defRPr>
            </a:lvl1pPr>
            <a:lvl2pPr marL="357188" indent="-174625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"/>
              <a:defRPr sz="1600">
                <a:solidFill>
                  <a:schemeClr val="tx2">
                    <a:lumMod val="50000"/>
                  </a:schemeClr>
                </a:solidFill>
              </a:defRPr>
            </a:lvl2pPr>
            <a:lvl3pPr marL="539750" indent="-182563">
              <a:buClr>
                <a:schemeClr val="tx2">
                  <a:lumMod val="50000"/>
                </a:schemeClr>
              </a:buClr>
              <a:defRPr sz="1600">
                <a:solidFill>
                  <a:schemeClr val="tx2">
                    <a:lumMod val="50000"/>
                  </a:schemeClr>
                </a:solidFill>
              </a:defRPr>
            </a:lvl3pPr>
            <a:lvl4pPr marL="714375" indent="-174625">
              <a:buClr>
                <a:schemeClr val="tx2">
                  <a:lumMod val="50000"/>
                </a:schemeClr>
              </a:buClr>
              <a:defRPr sz="1400">
                <a:solidFill>
                  <a:schemeClr val="tx2">
                    <a:lumMod val="50000"/>
                  </a:schemeClr>
                </a:solidFill>
              </a:defRPr>
            </a:lvl4pPr>
            <a:lvl5pPr marL="898525" indent="-184150">
              <a:buClr>
                <a:schemeClr val="tx2">
                  <a:lumMod val="50000"/>
                </a:schemeClr>
              </a:buClr>
              <a:defRPr sz="14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3"/>
          </p:nvPr>
        </p:nvSpPr>
        <p:spPr>
          <a:xfrm>
            <a:off x="9481930" y="3853900"/>
            <a:ext cx="2241535" cy="2167488"/>
          </a:xfrm>
          <a:custGeom>
            <a:avLst/>
            <a:gdLst>
              <a:gd name="connsiteX0" fmla="*/ 333005 w 4042792"/>
              <a:gd name="connsiteY0" fmla="*/ 0 h 4464050"/>
              <a:gd name="connsiteX1" fmla="*/ 4042792 w 4042792"/>
              <a:gd name="connsiteY1" fmla="*/ 0 h 4464050"/>
              <a:gd name="connsiteX2" fmla="*/ 4042792 w 4042792"/>
              <a:gd name="connsiteY2" fmla="*/ 0 h 4464050"/>
              <a:gd name="connsiteX3" fmla="*/ 4042792 w 4042792"/>
              <a:gd name="connsiteY3" fmla="*/ 4131045 h 4464050"/>
              <a:gd name="connsiteX4" fmla="*/ 3709787 w 4042792"/>
              <a:gd name="connsiteY4" fmla="*/ 4464050 h 4464050"/>
              <a:gd name="connsiteX5" fmla="*/ 0 w 4042792"/>
              <a:gd name="connsiteY5" fmla="*/ 4464050 h 4464050"/>
              <a:gd name="connsiteX6" fmla="*/ 0 w 4042792"/>
              <a:gd name="connsiteY6" fmla="*/ 4464050 h 4464050"/>
              <a:gd name="connsiteX7" fmla="*/ 0 w 4042792"/>
              <a:gd name="connsiteY7" fmla="*/ 333005 h 4464050"/>
              <a:gd name="connsiteX8" fmla="*/ 333005 w 4042792"/>
              <a:gd name="connsiteY8" fmla="*/ 0 h 4464050"/>
              <a:gd name="connsiteX0" fmla="*/ 81714 w 4124604"/>
              <a:gd name="connsiteY0" fmla="*/ 0 h 4464050"/>
              <a:gd name="connsiteX1" fmla="*/ 4124604 w 4124604"/>
              <a:gd name="connsiteY1" fmla="*/ 0 h 4464050"/>
              <a:gd name="connsiteX2" fmla="*/ 4124604 w 4124604"/>
              <a:gd name="connsiteY2" fmla="*/ 0 h 4464050"/>
              <a:gd name="connsiteX3" fmla="*/ 4124604 w 4124604"/>
              <a:gd name="connsiteY3" fmla="*/ 4131045 h 4464050"/>
              <a:gd name="connsiteX4" fmla="*/ 3791599 w 4124604"/>
              <a:gd name="connsiteY4" fmla="*/ 4464050 h 4464050"/>
              <a:gd name="connsiteX5" fmla="*/ 81812 w 4124604"/>
              <a:gd name="connsiteY5" fmla="*/ 4464050 h 4464050"/>
              <a:gd name="connsiteX6" fmla="*/ 81812 w 4124604"/>
              <a:gd name="connsiteY6" fmla="*/ 4464050 h 4464050"/>
              <a:gd name="connsiteX7" fmla="*/ 81812 w 4124604"/>
              <a:gd name="connsiteY7" fmla="*/ 333005 h 4464050"/>
              <a:gd name="connsiteX8" fmla="*/ 81714 w 4124604"/>
              <a:gd name="connsiteY8" fmla="*/ 0 h 4464050"/>
              <a:gd name="connsiteX0" fmla="*/ 436 w 4043326"/>
              <a:gd name="connsiteY0" fmla="*/ 0 h 4464050"/>
              <a:gd name="connsiteX1" fmla="*/ 4043326 w 4043326"/>
              <a:gd name="connsiteY1" fmla="*/ 0 h 4464050"/>
              <a:gd name="connsiteX2" fmla="*/ 4043326 w 4043326"/>
              <a:gd name="connsiteY2" fmla="*/ 0 h 4464050"/>
              <a:gd name="connsiteX3" fmla="*/ 4043326 w 4043326"/>
              <a:gd name="connsiteY3" fmla="*/ 4131045 h 4464050"/>
              <a:gd name="connsiteX4" fmla="*/ 3710321 w 4043326"/>
              <a:gd name="connsiteY4" fmla="*/ 4464050 h 4464050"/>
              <a:gd name="connsiteX5" fmla="*/ 534 w 4043326"/>
              <a:gd name="connsiteY5" fmla="*/ 4464050 h 4464050"/>
              <a:gd name="connsiteX6" fmla="*/ 534 w 4043326"/>
              <a:gd name="connsiteY6" fmla="*/ 4464050 h 4464050"/>
              <a:gd name="connsiteX7" fmla="*/ 534 w 4043326"/>
              <a:gd name="connsiteY7" fmla="*/ 333005 h 4464050"/>
              <a:gd name="connsiteX8" fmla="*/ 436 w 4043326"/>
              <a:gd name="connsiteY8" fmla="*/ 0 h 4464050"/>
              <a:gd name="connsiteX0" fmla="*/ 0 w 4042890"/>
              <a:gd name="connsiteY0" fmla="*/ 0 h 4464050"/>
              <a:gd name="connsiteX1" fmla="*/ 4042890 w 4042890"/>
              <a:gd name="connsiteY1" fmla="*/ 0 h 4464050"/>
              <a:gd name="connsiteX2" fmla="*/ 4042890 w 4042890"/>
              <a:gd name="connsiteY2" fmla="*/ 0 h 4464050"/>
              <a:gd name="connsiteX3" fmla="*/ 4042890 w 4042890"/>
              <a:gd name="connsiteY3" fmla="*/ 4131045 h 4464050"/>
              <a:gd name="connsiteX4" fmla="*/ 3709885 w 4042890"/>
              <a:gd name="connsiteY4" fmla="*/ 4464050 h 4464050"/>
              <a:gd name="connsiteX5" fmla="*/ 98 w 4042890"/>
              <a:gd name="connsiteY5" fmla="*/ 4464050 h 4464050"/>
              <a:gd name="connsiteX6" fmla="*/ 98 w 4042890"/>
              <a:gd name="connsiteY6" fmla="*/ 4464050 h 4464050"/>
              <a:gd name="connsiteX7" fmla="*/ 0 w 4042890"/>
              <a:gd name="connsiteY7" fmla="*/ 0 h 4464050"/>
              <a:gd name="connsiteX0" fmla="*/ 0 w 4042890"/>
              <a:gd name="connsiteY0" fmla="*/ 2296562 h 4464050"/>
              <a:gd name="connsiteX1" fmla="*/ 4042890 w 4042890"/>
              <a:gd name="connsiteY1" fmla="*/ 0 h 4464050"/>
              <a:gd name="connsiteX2" fmla="*/ 4042890 w 4042890"/>
              <a:gd name="connsiteY2" fmla="*/ 0 h 4464050"/>
              <a:gd name="connsiteX3" fmla="*/ 4042890 w 4042890"/>
              <a:gd name="connsiteY3" fmla="*/ 4131045 h 4464050"/>
              <a:gd name="connsiteX4" fmla="*/ 3709885 w 4042890"/>
              <a:gd name="connsiteY4" fmla="*/ 4464050 h 4464050"/>
              <a:gd name="connsiteX5" fmla="*/ 98 w 4042890"/>
              <a:gd name="connsiteY5" fmla="*/ 4464050 h 4464050"/>
              <a:gd name="connsiteX6" fmla="*/ 98 w 4042890"/>
              <a:gd name="connsiteY6" fmla="*/ 4464050 h 4464050"/>
              <a:gd name="connsiteX7" fmla="*/ 0 w 4042890"/>
              <a:gd name="connsiteY7" fmla="*/ 2296562 h 4464050"/>
              <a:gd name="connsiteX0" fmla="*/ 0 w 4042890"/>
              <a:gd name="connsiteY0" fmla="*/ 2296562 h 4464050"/>
              <a:gd name="connsiteX1" fmla="*/ 4042890 w 4042890"/>
              <a:gd name="connsiteY1" fmla="*/ 0 h 4464050"/>
              <a:gd name="connsiteX2" fmla="*/ 4042890 w 4042890"/>
              <a:gd name="connsiteY2" fmla="*/ 2293544 h 4464050"/>
              <a:gd name="connsiteX3" fmla="*/ 4042890 w 4042890"/>
              <a:gd name="connsiteY3" fmla="*/ 4131045 h 4464050"/>
              <a:gd name="connsiteX4" fmla="*/ 3709885 w 4042890"/>
              <a:gd name="connsiteY4" fmla="*/ 4464050 h 4464050"/>
              <a:gd name="connsiteX5" fmla="*/ 98 w 4042890"/>
              <a:gd name="connsiteY5" fmla="*/ 4464050 h 4464050"/>
              <a:gd name="connsiteX6" fmla="*/ 98 w 4042890"/>
              <a:gd name="connsiteY6" fmla="*/ 4464050 h 4464050"/>
              <a:gd name="connsiteX7" fmla="*/ 0 w 4042890"/>
              <a:gd name="connsiteY7" fmla="*/ 2296562 h 4464050"/>
              <a:gd name="connsiteX0" fmla="*/ 0 w 4042890"/>
              <a:gd name="connsiteY0" fmla="*/ 2296562 h 4464050"/>
              <a:gd name="connsiteX1" fmla="*/ 4042890 w 4042890"/>
              <a:gd name="connsiteY1" fmla="*/ 0 h 4464050"/>
              <a:gd name="connsiteX2" fmla="*/ 4042890 w 4042890"/>
              <a:gd name="connsiteY2" fmla="*/ 4131045 h 4464050"/>
              <a:gd name="connsiteX3" fmla="*/ 3709885 w 4042890"/>
              <a:gd name="connsiteY3" fmla="*/ 4464050 h 4464050"/>
              <a:gd name="connsiteX4" fmla="*/ 98 w 4042890"/>
              <a:gd name="connsiteY4" fmla="*/ 4464050 h 4464050"/>
              <a:gd name="connsiteX5" fmla="*/ 98 w 4042890"/>
              <a:gd name="connsiteY5" fmla="*/ 4464050 h 4464050"/>
              <a:gd name="connsiteX6" fmla="*/ 0 w 4042890"/>
              <a:gd name="connsiteY6" fmla="*/ 2296562 h 4464050"/>
              <a:gd name="connsiteX0" fmla="*/ 0 w 4042890"/>
              <a:gd name="connsiteY0" fmla="*/ 0 h 2167488"/>
              <a:gd name="connsiteX1" fmla="*/ 4042890 w 4042890"/>
              <a:gd name="connsiteY1" fmla="*/ 3018 h 2167488"/>
              <a:gd name="connsiteX2" fmla="*/ 4042890 w 4042890"/>
              <a:gd name="connsiteY2" fmla="*/ 1834483 h 2167488"/>
              <a:gd name="connsiteX3" fmla="*/ 3709885 w 4042890"/>
              <a:gd name="connsiteY3" fmla="*/ 2167488 h 2167488"/>
              <a:gd name="connsiteX4" fmla="*/ 98 w 4042890"/>
              <a:gd name="connsiteY4" fmla="*/ 2167488 h 2167488"/>
              <a:gd name="connsiteX5" fmla="*/ 98 w 4042890"/>
              <a:gd name="connsiteY5" fmla="*/ 2167488 h 2167488"/>
              <a:gd name="connsiteX6" fmla="*/ 0 w 4042890"/>
              <a:gd name="connsiteY6" fmla="*/ 0 h 2167488"/>
              <a:gd name="connsiteX0" fmla="*/ 0 w 4042890"/>
              <a:gd name="connsiteY0" fmla="*/ 0 h 2167488"/>
              <a:gd name="connsiteX1" fmla="*/ 4042890 w 4042890"/>
              <a:gd name="connsiteY1" fmla="*/ 3018 h 2167488"/>
              <a:gd name="connsiteX2" fmla="*/ 4042890 w 4042890"/>
              <a:gd name="connsiteY2" fmla="*/ 1834483 h 2167488"/>
              <a:gd name="connsiteX3" fmla="*/ 3709885 w 4042890"/>
              <a:gd name="connsiteY3" fmla="*/ 2167488 h 2167488"/>
              <a:gd name="connsiteX4" fmla="*/ 98 w 4042890"/>
              <a:gd name="connsiteY4" fmla="*/ 2167488 h 2167488"/>
              <a:gd name="connsiteX5" fmla="*/ 1801356 w 4042890"/>
              <a:gd name="connsiteY5" fmla="*/ 2167488 h 2167488"/>
              <a:gd name="connsiteX6" fmla="*/ 0 w 4042890"/>
              <a:gd name="connsiteY6" fmla="*/ 0 h 2167488"/>
              <a:gd name="connsiteX0" fmla="*/ 0 w 4042890"/>
              <a:gd name="connsiteY0" fmla="*/ 0 h 2167488"/>
              <a:gd name="connsiteX1" fmla="*/ 4042890 w 4042890"/>
              <a:gd name="connsiteY1" fmla="*/ 3018 h 2167488"/>
              <a:gd name="connsiteX2" fmla="*/ 4042890 w 4042890"/>
              <a:gd name="connsiteY2" fmla="*/ 1834483 h 2167488"/>
              <a:gd name="connsiteX3" fmla="*/ 3709885 w 4042890"/>
              <a:gd name="connsiteY3" fmla="*/ 2167488 h 2167488"/>
              <a:gd name="connsiteX4" fmla="*/ 1801356 w 4042890"/>
              <a:gd name="connsiteY4" fmla="*/ 2167488 h 2167488"/>
              <a:gd name="connsiteX5" fmla="*/ 0 w 4042890"/>
              <a:gd name="connsiteY5" fmla="*/ 0 h 2167488"/>
              <a:gd name="connsiteX0" fmla="*/ 0 w 2241633"/>
              <a:gd name="connsiteY0" fmla="*/ 0 h 2167488"/>
              <a:gd name="connsiteX1" fmla="*/ 2241633 w 2241633"/>
              <a:gd name="connsiteY1" fmla="*/ 3018 h 2167488"/>
              <a:gd name="connsiteX2" fmla="*/ 2241633 w 2241633"/>
              <a:gd name="connsiteY2" fmla="*/ 1834483 h 2167488"/>
              <a:gd name="connsiteX3" fmla="*/ 1908628 w 2241633"/>
              <a:gd name="connsiteY3" fmla="*/ 2167488 h 2167488"/>
              <a:gd name="connsiteX4" fmla="*/ 99 w 2241633"/>
              <a:gd name="connsiteY4" fmla="*/ 2167488 h 2167488"/>
              <a:gd name="connsiteX5" fmla="*/ 0 w 2241633"/>
              <a:gd name="connsiteY5" fmla="*/ 0 h 2167488"/>
              <a:gd name="connsiteX0" fmla="*/ 2656 w 2241535"/>
              <a:gd name="connsiteY0" fmla="*/ 0 h 2167488"/>
              <a:gd name="connsiteX1" fmla="*/ 2241535 w 2241535"/>
              <a:gd name="connsiteY1" fmla="*/ 3018 h 2167488"/>
              <a:gd name="connsiteX2" fmla="*/ 2241535 w 2241535"/>
              <a:gd name="connsiteY2" fmla="*/ 1834483 h 2167488"/>
              <a:gd name="connsiteX3" fmla="*/ 1908530 w 2241535"/>
              <a:gd name="connsiteY3" fmla="*/ 2167488 h 2167488"/>
              <a:gd name="connsiteX4" fmla="*/ 1 w 2241535"/>
              <a:gd name="connsiteY4" fmla="*/ 2167488 h 2167488"/>
              <a:gd name="connsiteX5" fmla="*/ 2656 w 2241535"/>
              <a:gd name="connsiteY5" fmla="*/ 0 h 216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41535" h="2167488">
                <a:moveTo>
                  <a:pt x="2656" y="0"/>
                </a:moveTo>
                <a:lnTo>
                  <a:pt x="2241535" y="3018"/>
                </a:lnTo>
                <a:lnTo>
                  <a:pt x="2241535" y="1834483"/>
                </a:lnTo>
                <a:cubicBezTo>
                  <a:pt x="2241535" y="2018397"/>
                  <a:pt x="2092444" y="2167488"/>
                  <a:pt x="1908530" y="2167488"/>
                </a:cubicBezTo>
                <a:lnTo>
                  <a:pt x="1" y="2167488"/>
                </a:lnTo>
                <a:cubicBezTo>
                  <a:pt x="-32" y="679471"/>
                  <a:pt x="2689" y="1488017"/>
                  <a:pt x="2656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lIns="180000" tIns="162000" rIns="180000" bIns="162000"/>
          <a:lstStyle>
            <a:lvl1pPr marL="182563" indent="-182563">
              <a:buClr>
                <a:schemeClr val="bg1"/>
              </a:buClr>
              <a:buFont typeface="Wingdings" panose="05000000000000000000" pitchFamily="2" charset="2"/>
              <a:buChar char=""/>
              <a:defRPr sz="2000">
                <a:solidFill>
                  <a:schemeClr val="bg1"/>
                </a:solidFill>
              </a:defRPr>
            </a:lvl1pPr>
            <a:lvl2pPr marL="357188" indent="-174625">
              <a:buClr>
                <a:schemeClr val="bg1"/>
              </a:buClr>
              <a:buFont typeface="Wingdings" panose="05000000000000000000" pitchFamily="2" charset="2"/>
              <a:buChar char=""/>
              <a:defRPr sz="1600">
                <a:solidFill>
                  <a:schemeClr val="bg1"/>
                </a:solidFill>
              </a:defRPr>
            </a:lvl2pPr>
            <a:lvl3pPr marL="539750" indent="-182563"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 marL="714375" indent="-174625"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 marL="898525" indent="-184150">
              <a:buClr>
                <a:schemeClr val="bg1"/>
              </a:buClr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81013" y="404815"/>
            <a:ext cx="11233150" cy="4318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481013" y="836712"/>
            <a:ext cx="11233150" cy="504727"/>
          </a:xfrm>
        </p:spPr>
        <p:txBody>
          <a:bodyPr tIns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Source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23206941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3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557339"/>
            <a:ext cx="8856934" cy="446405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F179D-EE2D-464E-9E93-6A8C6E18B13B}" type="datetime3">
              <a:rPr lang="en-US" smtClean="0"/>
              <a:t>27 November 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Author /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9482138" y="1558799"/>
            <a:ext cx="2229086" cy="2152399"/>
          </a:xfrm>
          <a:custGeom>
            <a:avLst/>
            <a:gdLst>
              <a:gd name="connsiteX0" fmla="*/ 333005 w 4042792"/>
              <a:gd name="connsiteY0" fmla="*/ 0 h 4464050"/>
              <a:gd name="connsiteX1" fmla="*/ 4042792 w 4042792"/>
              <a:gd name="connsiteY1" fmla="*/ 0 h 4464050"/>
              <a:gd name="connsiteX2" fmla="*/ 4042792 w 4042792"/>
              <a:gd name="connsiteY2" fmla="*/ 0 h 4464050"/>
              <a:gd name="connsiteX3" fmla="*/ 4042792 w 4042792"/>
              <a:gd name="connsiteY3" fmla="*/ 4131045 h 4464050"/>
              <a:gd name="connsiteX4" fmla="*/ 3709787 w 4042792"/>
              <a:gd name="connsiteY4" fmla="*/ 4464050 h 4464050"/>
              <a:gd name="connsiteX5" fmla="*/ 0 w 4042792"/>
              <a:gd name="connsiteY5" fmla="*/ 4464050 h 4464050"/>
              <a:gd name="connsiteX6" fmla="*/ 0 w 4042792"/>
              <a:gd name="connsiteY6" fmla="*/ 4464050 h 4464050"/>
              <a:gd name="connsiteX7" fmla="*/ 0 w 4042792"/>
              <a:gd name="connsiteY7" fmla="*/ 333005 h 4464050"/>
              <a:gd name="connsiteX8" fmla="*/ 333005 w 4042792"/>
              <a:gd name="connsiteY8" fmla="*/ 0 h 4464050"/>
              <a:gd name="connsiteX0" fmla="*/ 333005 w 4108451"/>
              <a:gd name="connsiteY0" fmla="*/ 0 h 4467009"/>
              <a:gd name="connsiteX1" fmla="*/ 4042792 w 4108451"/>
              <a:gd name="connsiteY1" fmla="*/ 0 h 4467009"/>
              <a:gd name="connsiteX2" fmla="*/ 4042792 w 4108451"/>
              <a:gd name="connsiteY2" fmla="*/ 0 h 4467009"/>
              <a:gd name="connsiteX3" fmla="*/ 4042792 w 4108451"/>
              <a:gd name="connsiteY3" fmla="*/ 4131045 h 4467009"/>
              <a:gd name="connsiteX4" fmla="*/ 4020505 w 4108451"/>
              <a:gd name="connsiteY4" fmla="*/ 4467009 h 4467009"/>
              <a:gd name="connsiteX5" fmla="*/ 0 w 4108451"/>
              <a:gd name="connsiteY5" fmla="*/ 4464050 h 4467009"/>
              <a:gd name="connsiteX6" fmla="*/ 0 w 4108451"/>
              <a:gd name="connsiteY6" fmla="*/ 4464050 h 4467009"/>
              <a:gd name="connsiteX7" fmla="*/ 0 w 4108451"/>
              <a:gd name="connsiteY7" fmla="*/ 333005 h 4467009"/>
              <a:gd name="connsiteX8" fmla="*/ 333005 w 4108451"/>
              <a:gd name="connsiteY8" fmla="*/ 0 h 4467009"/>
              <a:gd name="connsiteX0" fmla="*/ 333005 w 4114749"/>
              <a:gd name="connsiteY0" fmla="*/ 0 h 4467009"/>
              <a:gd name="connsiteX1" fmla="*/ 4042792 w 4114749"/>
              <a:gd name="connsiteY1" fmla="*/ 0 h 4467009"/>
              <a:gd name="connsiteX2" fmla="*/ 4042792 w 4114749"/>
              <a:gd name="connsiteY2" fmla="*/ 0 h 4467009"/>
              <a:gd name="connsiteX3" fmla="*/ 4042792 w 4114749"/>
              <a:gd name="connsiteY3" fmla="*/ 4131045 h 4467009"/>
              <a:gd name="connsiteX4" fmla="*/ 4029382 w 4114749"/>
              <a:gd name="connsiteY4" fmla="*/ 4467009 h 4467009"/>
              <a:gd name="connsiteX5" fmla="*/ 0 w 4114749"/>
              <a:gd name="connsiteY5" fmla="*/ 4464050 h 4467009"/>
              <a:gd name="connsiteX6" fmla="*/ 0 w 4114749"/>
              <a:gd name="connsiteY6" fmla="*/ 4464050 h 4467009"/>
              <a:gd name="connsiteX7" fmla="*/ 0 w 4114749"/>
              <a:gd name="connsiteY7" fmla="*/ 333005 h 4467009"/>
              <a:gd name="connsiteX8" fmla="*/ 333005 w 4114749"/>
              <a:gd name="connsiteY8" fmla="*/ 0 h 4467009"/>
              <a:gd name="connsiteX0" fmla="*/ 333005 w 4042792"/>
              <a:gd name="connsiteY0" fmla="*/ 0 h 4467009"/>
              <a:gd name="connsiteX1" fmla="*/ 4042792 w 4042792"/>
              <a:gd name="connsiteY1" fmla="*/ 0 h 4467009"/>
              <a:gd name="connsiteX2" fmla="*/ 4042792 w 4042792"/>
              <a:gd name="connsiteY2" fmla="*/ 0 h 4467009"/>
              <a:gd name="connsiteX3" fmla="*/ 4042792 w 4042792"/>
              <a:gd name="connsiteY3" fmla="*/ 4131045 h 4467009"/>
              <a:gd name="connsiteX4" fmla="*/ 4029382 w 4042792"/>
              <a:gd name="connsiteY4" fmla="*/ 4467009 h 4467009"/>
              <a:gd name="connsiteX5" fmla="*/ 0 w 4042792"/>
              <a:gd name="connsiteY5" fmla="*/ 4464050 h 4467009"/>
              <a:gd name="connsiteX6" fmla="*/ 0 w 4042792"/>
              <a:gd name="connsiteY6" fmla="*/ 4464050 h 4467009"/>
              <a:gd name="connsiteX7" fmla="*/ 0 w 4042792"/>
              <a:gd name="connsiteY7" fmla="*/ 333005 h 4467009"/>
              <a:gd name="connsiteX8" fmla="*/ 333005 w 4042792"/>
              <a:gd name="connsiteY8" fmla="*/ 0 h 4467009"/>
              <a:gd name="connsiteX0" fmla="*/ 333005 w 4042792"/>
              <a:gd name="connsiteY0" fmla="*/ 0 h 4467009"/>
              <a:gd name="connsiteX1" fmla="*/ 4042792 w 4042792"/>
              <a:gd name="connsiteY1" fmla="*/ 0 h 4467009"/>
              <a:gd name="connsiteX2" fmla="*/ 4042792 w 4042792"/>
              <a:gd name="connsiteY2" fmla="*/ 0 h 4467009"/>
              <a:gd name="connsiteX3" fmla="*/ 4042792 w 4042792"/>
              <a:gd name="connsiteY3" fmla="*/ 4131045 h 4467009"/>
              <a:gd name="connsiteX4" fmla="*/ 4038260 w 4042792"/>
              <a:gd name="connsiteY4" fmla="*/ 4467009 h 4467009"/>
              <a:gd name="connsiteX5" fmla="*/ 0 w 4042792"/>
              <a:gd name="connsiteY5" fmla="*/ 4464050 h 4467009"/>
              <a:gd name="connsiteX6" fmla="*/ 0 w 4042792"/>
              <a:gd name="connsiteY6" fmla="*/ 4464050 h 4467009"/>
              <a:gd name="connsiteX7" fmla="*/ 0 w 4042792"/>
              <a:gd name="connsiteY7" fmla="*/ 333005 h 4467009"/>
              <a:gd name="connsiteX8" fmla="*/ 333005 w 4042792"/>
              <a:gd name="connsiteY8" fmla="*/ 0 h 4467009"/>
              <a:gd name="connsiteX0" fmla="*/ 333005 w 4042792"/>
              <a:gd name="connsiteY0" fmla="*/ 0 h 4467009"/>
              <a:gd name="connsiteX1" fmla="*/ 4042792 w 4042792"/>
              <a:gd name="connsiteY1" fmla="*/ 0 h 4467009"/>
              <a:gd name="connsiteX2" fmla="*/ 4042792 w 4042792"/>
              <a:gd name="connsiteY2" fmla="*/ 0 h 4467009"/>
              <a:gd name="connsiteX3" fmla="*/ 4038260 w 4042792"/>
              <a:gd name="connsiteY3" fmla="*/ 4467009 h 4467009"/>
              <a:gd name="connsiteX4" fmla="*/ 0 w 4042792"/>
              <a:gd name="connsiteY4" fmla="*/ 4464050 h 4467009"/>
              <a:gd name="connsiteX5" fmla="*/ 0 w 4042792"/>
              <a:gd name="connsiteY5" fmla="*/ 4464050 h 4467009"/>
              <a:gd name="connsiteX6" fmla="*/ 0 w 4042792"/>
              <a:gd name="connsiteY6" fmla="*/ 333005 h 4467009"/>
              <a:gd name="connsiteX7" fmla="*/ 333005 w 4042792"/>
              <a:gd name="connsiteY7" fmla="*/ 0 h 4467009"/>
              <a:gd name="connsiteX0" fmla="*/ 333005 w 4042792"/>
              <a:gd name="connsiteY0" fmla="*/ 0 h 4464050"/>
              <a:gd name="connsiteX1" fmla="*/ 4042792 w 4042792"/>
              <a:gd name="connsiteY1" fmla="*/ 0 h 4464050"/>
              <a:gd name="connsiteX2" fmla="*/ 4042792 w 4042792"/>
              <a:gd name="connsiteY2" fmla="*/ 0 h 4464050"/>
              <a:gd name="connsiteX3" fmla="*/ 4038260 w 4042792"/>
              <a:gd name="connsiteY3" fmla="*/ 2152340 h 4464050"/>
              <a:gd name="connsiteX4" fmla="*/ 0 w 4042792"/>
              <a:gd name="connsiteY4" fmla="*/ 4464050 h 4464050"/>
              <a:gd name="connsiteX5" fmla="*/ 0 w 4042792"/>
              <a:gd name="connsiteY5" fmla="*/ 4464050 h 4464050"/>
              <a:gd name="connsiteX6" fmla="*/ 0 w 4042792"/>
              <a:gd name="connsiteY6" fmla="*/ 333005 h 4464050"/>
              <a:gd name="connsiteX7" fmla="*/ 333005 w 4042792"/>
              <a:gd name="connsiteY7" fmla="*/ 0 h 4464050"/>
              <a:gd name="connsiteX0" fmla="*/ 333005 w 4042792"/>
              <a:gd name="connsiteY0" fmla="*/ 0 h 4464050"/>
              <a:gd name="connsiteX1" fmla="*/ 4042792 w 4042792"/>
              <a:gd name="connsiteY1" fmla="*/ 0 h 4464050"/>
              <a:gd name="connsiteX2" fmla="*/ 4042792 w 4042792"/>
              <a:gd name="connsiteY2" fmla="*/ 0 h 4464050"/>
              <a:gd name="connsiteX3" fmla="*/ 4038260 w 4042792"/>
              <a:gd name="connsiteY3" fmla="*/ 2152340 h 4464050"/>
              <a:gd name="connsiteX4" fmla="*/ 0 w 4042792"/>
              <a:gd name="connsiteY4" fmla="*/ 4464050 h 4464050"/>
              <a:gd name="connsiteX5" fmla="*/ 0 w 4042792"/>
              <a:gd name="connsiteY5" fmla="*/ 2158435 h 4464050"/>
              <a:gd name="connsiteX6" fmla="*/ 0 w 4042792"/>
              <a:gd name="connsiteY6" fmla="*/ 333005 h 4464050"/>
              <a:gd name="connsiteX7" fmla="*/ 333005 w 4042792"/>
              <a:gd name="connsiteY7" fmla="*/ 0 h 4464050"/>
              <a:gd name="connsiteX0" fmla="*/ 333005 w 4042792"/>
              <a:gd name="connsiteY0" fmla="*/ 0 h 4464050"/>
              <a:gd name="connsiteX1" fmla="*/ 4042792 w 4042792"/>
              <a:gd name="connsiteY1" fmla="*/ 0 h 4464050"/>
              <a:gd name="connsiteX2" fmla="*/ 4042792 w 4042792"/>
              <a:gd name="connsiteY2" fmla="*/ 0 h 4464050"/>
              <a:gd name="connsiteX3" fmla="*/ 4038260 w 4042792"/>
              <a:gd name="connsiteY3" fmla="*/ 2152340 h 4464050"/>
              <a:gd name="connsiteX4" fmla="*/ 0 w 4042792"/>
              <a:gd name="connsiteY4" fmla="*/ 4464050 h 4464050"/>
              <a:gd name="connsiteX5" fmla="*/ 0 w 4042792"/>
              <a:gd name="connsiteY5" fmla="*/ 333005 h 4464050"/>
              <a:gd name="connsiteX6" fmla="*/ 333005 w 4042792"/>
              <a:gd name="connsiteY6" fmla="*/ 0 h 4464050"/>
              <a:gd name="connsiteX0" fmla="*/ 333005 w 4042792"/>
              <a:gd name="connsiteY0" fmla="*/ 0 h 2152399"/>
              <a:gd name="connsiteX1" fmla="*/ 4042792 w 4042792"/>
              <a:gd name="connsiteY1" fmla="*/ 0 h 2152399"/>
              <a:gd name="connsiteX2" fmla="*/ 4042792 w 4042792"/>
              <a:gd name="connsiteY2" fmla="*/ 0 h 2152399"/>
              <a:gd name="connsiteX3" fmla="*/ 4038260 w 4042792"/>
              <a:gd name="connsiteY3" fmla="*/ 2152340 h 2152399"/>
              <a:gd name="connsiteX4" fmla="*/ 0 w 4042792"/>
              <a:gd name="connsiteY4" fmla="*/ 2152399 h 2152399"/>
              <a:gd name="connsiteX5" fmla="*/ 0 w 4042792"/>
              <a:gd name="connsiteY5" fmla="*/ 333005 h 2152399"/>
              <a:gd name="connsiteX6" fmla="*/ 333005 w 4042792"/>
              <a:gd name="connsiteY6" fmla="*/ 0 h 2152399"/>
              <a:gd name="connsiteX0" fmla="*/ 333005 w 4042792"/>
              <a:gd name="connsiteY0" fmla="*/ 0 h 2152399"/>
              <a:gd name="connsiteX1" fmla="*/ 4042792 w 4042792"/>
              <a:gd name="connsiteY1" fmla="*/ 0 h 2152399"/>
              <a:gd name="connsiteX2" fmla="*/ 2227763 w 4042792"/>
              <a:gd name="connsiteY2" fmla="*/ 0 h 2152399"/>
              <a:gd name="connsiteX3" fmla="*/ 4038260 w 4042792"/>
              <a:gd name="connsiteY3" fmla="*/ 2152340 h 2152399"/>
              <a:gd name="connsiteX4" fmla="*/ 0 w 4042792"/>
              <a:gd name="connsiteY4" fmla="*/ 2152399 h 2152399"/>
              <a:gd name="connsiteX5" fmla="*/ 0 w 4042792"/>
              <a:gd name="connsiteY5" fmla="*/ 333005 h 2152399"/>
              <a:gd name="connsiteX6" fmla="*/ 333005 w 4042792"/>
              <a:gd name="connsiteY6" fmla="*/ 0 h 2152399"/>
              <a:gd name="connsiteX0" fmla="*/ 333005 w 4038260"/>
              <a:gd name="connsiteY0" fmla="*/ 0 h 2152399"/>
              <a:gd name="connsiteX1" fmla="*/ 2227763 w 4038260"/>
              <a:gd name="connsiteY1" fmla="*/ 0 h 2152399"/>
              <a:gd name="connsiteX2" fmla="*/ 4038260 w 4038260"/>
              <a:gd name="connsiteY2" fmla="*/ 2152340 h 2152399"/>
              <a:gd name="connsiteX3" fmla="*/ 0 w 4038260"/>
              <a:gd name="connsiteY3" fmla="*/ 2152399 h 2152399"/>
              <a:gd name="connsiteX4" fmla="*/ 0 w 4038260"/>
              <a:gd name="connsiteY4" fmla="*/ 333005 h 2152399"/>
              <a:gd name="connsiteX5" fmla="*/ 333005 w 4038260"/>
              <a:gd name="connsiteY5" fmla="*/ 0 h 2152399"/>
              <a:gd name="connsiteX0" fmla="*/ 333005 w 2229086"/>
              <a:gd name="connsiteY0" fmla="*/ 0 h 2152399"/>
              <a:gd name="connsiteX1" fmla="*/ 2227763 w 2229086"/>
              <a:gd name="connsiteY1" fmla="*/ 0 h 2152399"/>
              <a:gd name="connsiteX2" fmla="*/ 2228739 w 2229086"/>
              <a:gd name="connsiteY2" fmla="*/ 2152340 h 2152399"/>
              <a:gd name="connsiteX3" fmla="*/ 0 w 2229086"/>
              <a:gd name="connsiteY3" fmla="*/ 2152399 h 2152399"/>
              <a:gd name="connsiteX4" fmla="*/ 0 w 2229086"/>
              <a:gd name="connsiteY4" fmla="*/ 333005 h 2152399"/>
              <a:gd name="connsiteX5" fmla="*/ 333005 w 2229086"/>
              <a:gd name="connsiteY5" fmla="*/ 0 h 215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29086" h="2152399">
                <a:moveTo>
                  <a:pt x="333005" y="0"/>
                </a:moveTo>
                <a:lnTo>
                  <a:pt x="2227763" y="0"/>
                </a:lnTo>
                <a:cubicBezTo>
                  <a:pt x="2226252" y="1489003"/>
                  <a:pt x="2230250" y="663337"/>
                  <a:pt x="2228739" y="2152340"/>
                </a:cubicBezTo>
                <a:lnTo>
                  <a:pt x="0" y="2152399"/>
                </a:lnTo>
                <a:lnTo>
                  <a:pt x="0" y="333005"/>
                </a:lnTo>
                <a:cubicBezTo>
                  <a:pt x="0" y="149091"/>
                  <a:pt x="149091" y="0"/>
                  <a:pt x="333005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lIns="180000" tIns="162000" rIns="180000" bIns="162000"/>
          <a:lstStyle>
            <a:lvl1pPr marL="182563" indent="-182563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"/>
              <a:defRPr sz="2000">
                <a:solidFill>
                  <a:schemeClr val="tx2">
                    <a:lumMod val="50000"/>
                  </a:schemeClr>
                </a:solidFill>
              </a:defRPr>
            </a:lvl1pPr>
            <a:lvl2pPr marL="357188" indent="-174625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"/>
              <a:defRPr sz="1600">
                <a:solidFill>
                  <a:schemeClr val="tx2">
                    <a:lumMod val="50000"/>
                  </a:schemeClr>
                </a:solidFill>
              </a:defRPr>
            </a:lvl2pPr>
            <a:lvl3pPr marL="539750" indent="-182563">
              <a:buClr>
                <a:schemeClr val="tx2">
                  <a:lumMod val="50000"/>
                </a:schemeClr>
              </a:buClr>
              <a:defRPr sz="1600">
                <a:solidFill>
                  <a:schemeClr val="tx2">
                    <a:lumMod val="50000"/>
                  </a:schemeClr>
                </a:solidFill>
              </a:defRPr>
            </a:lvl3pPr>
            <a:lvl4pPr marL="714375" indent="-174625">
              <a:buClr>
                <a:schemeClr val="tx2">
                  <a:lumMod val="50000"/>
                </a:schemeClr>
              </a:buClr>
              <a:defRPr sz="1400">
                <a:solidFill>
                  <a:schemeClr val="tx2">
                    <a:lumMod val="50000"/>
                  </a:schemeClr>
                </a:solidFill>
              </a:defRPr>
            </a:lvl4pPr>
            <a:lvl5pPr marL="898525" indent="-184150">
              <a:buClr>
                <a:schemeClr val="tx2">
                  <a:lumMod val="50000"/>
                </a:schemeClr>
              </a:buClr>
              <a:defRPr sz="14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3"/>
          </p:nvPr>
        </p:nvSpPr>
        <p:spPr>
          <a:xfrm>
            <a:off x="9481930" y="3853900"/>
            <a:ext cx="2241535" cy="2167488"/>
          </a:xfrm>
          <a:custGeom>
            <a:avLst/>
            <a:gdLst>
              <a:gd name="connsiteX0" fmla="*/ 333005 w 4042792"/>
              <a:gd name="connsiteY0" fmla="*/ 0 h 4464050"/>
              <a:gd name="connsiteX1" fmla="*/ 4042792 w 4042792"/>
              <a:gd name="connsiteY1" fmla="*/ 0 h 4464050"/>
              <a:gd name="connsiteX2" fmla="*/ 4042792 w 4042792"/>
              <a:gd name="connsiteY2" fmla="*/ 0 h 4464050"/>
              <a:gd name="connsiteX3" fmla="*/ 4042792 w 4042792"/>
              <a:gd name="connsiteY3" fmla="*/ 4131045 h 4464050"/>
              <a:gd name="connsiteX4" fmla="*/ 3709787 w 4042792"/>
              <a:gd name="connsiteY4" fmla="*/ 4464050 h 4464050"/>
              <a:gd name="connsiteX5" fmla="*/ 0 w 4042792"/>
              <a:gd name="connsiteY5" fmla="*/ 4464050 h 4464050"/>
              <a:gd name="connsiteX6" fmla="*/ 0 w 4042792"/>
              <a:gd name="connsiteY6" fmla="*/ 4464050 h 4464050"/>
              <a:gd name="connsiteX7" fmla="*/ 0 w 4042792"/>
              <a:gd name="connsiteY7" fmla="*/ 333005 h 4464050"/>
              <a:gd name="connsiteX8" fmla="*/ 333005 w 4042792"/>
              <a:gd name="connsiteY8" fmla="*/ 0 h 4464050"/>
              <a:gd name="connsiteX0" fmla="*/ 81714 w 4124604"/>
              <a:gd name="connsiteY0" fmla="*/ 0 h 4464050"/>
              <a:gd name="connsiteX1" fmla="*/ 4124604 w 4124604"/>
              <a:gd name="connsiteY1" fmla="*/ 0 h 4464050"/>
              <a:gd name="connsiteX2" fmla="*/ 4124604 w 4124604"/>
              <a:gd name="connsiteY2" fmla="*/ 0 h 4464050"/>
              <a:gd name="connsiteX3" fmla="*/ 4124604 w 4124604"/>
              <a:gd name="connsiteY3" fmla="*/ 4131045 h 4464050"/>
              <a:gd name="connsiteX4" fmla="*/ 3791599 w 4124604"/>
              <a:gd name="connsiteY4" fmla="*/ 4464050 h 4464050"/>
              <a:gd name="connsiteX5" fmla="*/ 81812 w 4124604"/>
              <a:gd name="connsiteY5" fmla="*/ 4464050 h 4464050"/>
              <a:gd name="connsiteX6" fmla="*/ 81812 w 4124604"/>
              <a:gd name="connsiteY6" fmla="*/ 4464050 h 4464050"/>
              <a:gd name="connsiteX7" fmla="*/ 81812 w 4124604"/>
              <a:gd name="connsiteY7" fmla="*/ 333005 h 4464050"/>
              <a:gd name="connsiteX8" fmla="*/ 81714 w 4124604"/>
              <a:gd name="connsiteY8" fmla="*/ 0 h 4464050"/>
              <a:gd name="connsiteX0" fmla="*/ 436 w 4043326"/>
              <a:gd name="connsiteY0" fmla="*/ 0 h 4464050"/>
              <a:gd name="connsiteX1" fmla="*/ 4043326 w 4043326"/>
              <a:gd name="connsiteY1" fmla="*/ 0 h 4464050"/>
              <a:gd name="connsiteX2" fmla="*/ 4043326 w 4043326"/>
              <a:gd name="connsiteY2" fmla="*/ 0 h 4464050"/>
              <a:gd name="connsiteX3" fmla="*/ 4043326 w 4043326"/>
              <a:gd name="connsiteY3" fmla="*/ 4131045 h 4464050"/>
              <a:gd name="connsiteX4" fmla="*/ 3710321 w 4043326"/>
              <a:gd name="connsiteY4" fmla="*/ 4464050 h 4464050"/>
              <a:gd name="connsiteX5" fmla="*/ 534 w 4043326"/>
              <a:gd name="connsiteY5" fmla="*/ 4464050 h 4464050"/>
              <a:gd name="connsiteX6" fmla="*/ 534 w 4043326"/>
              <a:gd name="connsiteY6" fmla="*/ 4464050 h 4464050"/>
              <a:gd name="connsiteX7" fmla="*/ 534 w 4043326"/>
              <a:gd name="connsiteY7" fmla="*/ 333005 h 4464050"/>
              <a:gd name="connsiteX8" fmla="*/ 436 w 4043326"/>
              <a:gd name="connsiteY8" fmla="*/ 0 h 4464050"/>
              <a:gd name="connsiteX0" fmla="*/ 0 w 4042890"/>
              <a:gd name="connsiteY0" fmla="*/ 0 h 4464050"/>
              <a:gd name="connsiteX1" fmla="*/ 4042890 w 4042890"/>
              <a:gd name="connsiteY1" fmla="*/ 0 h 4464050"/>
              <a:gd name="connsiteX2" fmla="*/ 4042890 w 4042890"/>
              <a:gd name="connsiteY2" fmla="*/ 0 h 4464050"/>
              <a:gd name="connsiteX3" fmla="*/ 4042890 w 4042890"/>
              <a:gd name="connsiteY3" fmla="*/ 4131045 h 4464050"/>
              <a:gd name="connsiteX4" fmla="*/ 3709885 w 4042890"/>
              <a:gd name="connsiteY4" fmla="*/ 4464050 h 4464050"/>
              <a:gd name="connsiteX5" fmla="*/ 98 w 4042890"/>
              <a:gd name="connsiteY5" fmla="*/ 4464050 h 4464050"/>
              <a:gd name="connsiteX6" fmla="*/ 98 w 4042890"/>
              <a:gd name="connsiteY6" fmla="*/ 4464050 h 4464050"/>
              <a:gd name="connsiteX7" fmla="*/ 0 w 4042890"/>
              <a:gd name="connsiteY7" fmla="*/ 0 h 4464050"/>
              <a:gd name="connsiteX0" fmla="*/ 0 w 4042890"/>
              <a:gd name="connsiteY0" fmla="*/ 2296562 h 4464050"/>
              <a:gd name="connsiteX1" fmla="*/ 4042890 w 4042890"/>
              <a:gd name="connsiteY1" fmla="*/ 0 h 4464050"/>
              <a:gd name="connsiteX2" fmla="*/ 4042890 w 4042890"/>
              <a:gd name="connsiteY2" fmla="*/ 0 h 4464050"/>
              <a:gd name="connsiteX3" fmla="*/ 4042890 w 4042890"/>
              <a:gd name="connsiteY3" fmla="*/ 4131045 h 4464050"/>
              <a:gd name="connsiteX4" fmla="*/ 3709885 w 4042890"/>
              <a:gd name="connsiteY4" fmla="*/ 4464050 h 4464050"/>
              <a:gd name="connsiteX5" fmla="*/ 98 w 4042890"/>
              <a:gd name="connsiteY5" fmla="*/ 4464050 h 4464050"/>
              <a:gd name="connsiteX6" fmla="*/ 98 w 4042890"/>
              <a:gd name="connsiteY6" fmla="*/ 4464050 h 4464050"/>
              <a:gd name="connsiteX7" fmla="*/ 0 w 4042890"/>
              <a:gd name="connsiteY7" fmla="*/ 2296562 h 4464050"/>
              <a:gd name="connsiteX0" fmla="*/ 0 w 4042890"/>
              <a:gd name="connsiteY0" fmla="*/ 2296562 h 4464050"/>
              <a:gd name="connsiteX1" fmla="*/ 4042890 w 4042890"/>
              <a:gd name="connsiteY1" fmla="*/ 0 h 4464050"/>
              <a:gd name="connsiteX2" fmla="*/ 4042890 w 4042890"/>
              <a:gd name="connsiteY2" fmla="*/ 2293544 h 4464050"/>
              <a:gd name="connsiteX3" fmla="*/ 4042890 w 4042890"/>
              <a:gd name="connsiteY3" fmla="*/ 4131045 h 4464050"/>
              <a:gd name="connsiteX4" fmla="*/ 3709885 w 4042890"/>
              <a:gd name="connsiteY4" fmla="*/ 4464050 h 4464050"/>
              <a:gd name="connsiteX5" fmla="*/ 98 w 4042890"/>
              <a:gd name="connsiteY5" fmla="*/ 4464050 h 4464050"/>
              <a:gd name="connsiteX6" fmla="*/ 98 w 4042890"/>
              <a:gd name="connsiteY6" fmla="*/ 4464050 h 4464050"/>
              <a:gd name="connsiteX7" fmla="*/ 0 w 4042890"/>
              <a:gd name="connsiteY7" fmla="*/ 2296562 h 4464050"/>
              <a:gd name="connsiteX0" fmla="*/ 0 w 4042890"/>
              <a:gd name="connsiteY0" fmla="*/ 2296562 h 4464050"/>
              <a:gd name="connsiteX1" fmla="*/ 4042890 w 4042890"/>
              <a:gd name="connsiteY1" fmla="*/ 0 h 4464050"/>
              <a:gd name="connsiteX2" fmla="*/ 4042890 w 4042890"/>
              <a:gd name="connsiteY2" fmla="*/ 4131045 h 4464050"/>
              <a:gd name="connsiteX3" fmla="*/ 3709885 w 4042890"/>
              <a:gd name="connsiteY3" fmla="*/ 4464050 h 4464050"/>
              <a:gd name="connsiteX4" fmla="*/ 98 w 4042890"/>
              <a:gd name="connsiteY4" fmla="*/ 4464050 h 4464050"/>
              <a:gd name="connsiteX5" fmla="*/ 98 w 4042890"/>
              <a:gd name="connsiteY5" fmla="*/ 4464050 h 4464050"/>
              <a:gd name="connsiteX6" fmla="*/ 0 w 4042890"/>
              <a:gd name="connsiteY6" fmla="*/ 2296562 h 4464050"/>
              <a:gd name="connsiteX0" fmla="*/ 0 w 4042890"/>
              <a:gd name="connsiteY0" fmla="*/ 0 h 2167488"/>
              <a:gd name="connsiteX1" fmla="*/ 4042890 w 4042890"/>
              <a:gd name="connsiteY1" fmla="*/ 3018 h 2167488"/>
              <a:gd name="connsiteX2" fmla="*/ 4042890 w 4042890"/>
              <a:gd name="connsiteY2" fmla="*/ 1834483 h 2167488"/>
              <a:gd name="connsiteX3" fmla="*/ 3709885 w 4042890"/>
              <a:gd name="connsiteY3" fmla="*/ 2167488 h 2167488"/>
              <a:gd name="connsiteX4" fmla="*/ 98 w 4042890"/>
              <a:gd name="connsiteY4" fmla="*/ 2167488 h 2167488"/>
              <a:gd name="connsiteX5" fmla="*/ 98 w 4042890"/>
              <a:gd name="connsiteY5" fmla="*/ 2167488 h 2167488"/>
              <a:gd name="connsiteX6" fmla="*/ 0 w 4042890"/>
              <a:gd name="connsiteY6" fmla="*/ 0 h 2167488"/>
              <a:gd name="connsiteX0" fmla="*/ 0 w 4042890"/>
              <a:gd name="connsiteY0" fmla="*/ 0 h 2167488"/>
              <a:gd name="connsiteX1" fmla="*/ 4042890 w 4042890"/>
              <a:gd name="connsiteY1" fmla="*/ 3018 h 2167488"/>
              <a:gd name="connsiteX2" fmla="*/ 4042890 w 4042890"/>
              <a:gd name="connsiteY2" fmla="*/ 1834483 h 2167488"/>
              <a:gd name="connsiteX3" fmla="*/ 3709885 w 4042890"/>
              <a:gd name="connsiteY3" fmla="*/ 2167488 h 2167488"/>
              <a:gd name="connsiteX4" fmla="*/ 98 w 4042890"/>
              <a:gd name="connsiteY4" fmla="*/ 2167488 h 2167488"/>
              <a:gd name="connsiteX5" fmla="*/ 1801356 w 4042890"/>
              <a:gd name="connsiteY5" fmla="*/ 2167488 h 2167488"/>
              <a:gd name="connsiteX6" fmla="*/ 0 w 4042890"/>
              <a:gd name="connsiteY6" fmla="*/ 0 h 2167488"/>
              <a:gd name="connsiteX0" fmla="*/ 0 w 4042890"/>
              <a:gd name="connsiteY0" fmla="*/ 0 h 2167488"/>
              <a:gd name="connsiteX1" fmla="*/ 4042890 w 4042890"/>
              <a:gd name="connsiteY1" fmla="*/ 3018 h 2167488"/>
              <a:gd name="connsiteX2" fmla="*/ 4042890 w 4042890"/>
              <a:gd name="connsiteY2" fmla="*/ 1834483 h 2167488"/>
              <a:gd name="connsiteX3" fmla="*/ 3709885 w 4042890"/>
              <a:gd name="connsiteY3" fmla="*/ 2167488 h 2167488"/>
              <a:gd name="connsiteX4" fmla="*/ 1801356 w 4042890"/>
              <a:gd name="connsiteY4" fmla="*/ 2167488 h 2167488"/>
              <a:gd name="connsiteX5" fmla="*/ 0 w 4042890"/>
              <a:gd name="connsiteY5" fmla="*/ 0 h 2167488"/>
              <a:gd name="connsiteX0" fmla="*/ 0 w 2241633"/>
              <a:gd name="connsiteY0" fmla="*/ 0 h 2167488"/>
              <a:gd name="connsiteX1" fmla="*/ 2241633 w 2241633"/>
              <a:gd name="connsiteY1" fmla="*/ 3018 h 2167488"/>
              <a:gd name="connsiteX2" fmla="*/ 2241633 w 2241633"/>
              <a:gd name="connsiteY2" fmla="*/ 1834483 h 2167488"/>
              <a:gd name="connsiteX3" fmla="*/ 1908628 w 2241633"/>
              <a:gd name="connsiteY3" fmla="*/ 2167488 h 2167488"/>
              <a:gd name="connsiteX4" fmla="*/ 99 w 2241633"/>
              <a:gd name="connsiteY4" fmla="*/ 2167488 h 2167488"/>
              <a:gd name="connsiteX5" fmla="*/ 0 w 2241633"/>
              <a:gd name="connsiteY5" fmla="*/ 0 h 2167488"/>
              <a:gd name="connsiteX0" fmla="*/ 2656 w 2241535"/>
              <a:gd name="connsiteY0" fmla="*/ 0 h 2167488"/>
              <a:gd name="connsiteX1" fmla="*/ 2241535 w 2241535"/>
              <a:gd name="connsiteY1" fmla="*/ 3018 h 2167488"/>
              <a:gd name="connsiteX2" fmla="*/ 2241535 w 2241535"/>
              <a:gd name="connsiteY2" fmla="*/ 1834483 h 2167488"/>
              <a:gd name="connsiteX3" fmla="*/ 1908530 w 2241535"/>
              <a:gd name="connsiteY3" fmla="*/ 2167488 h 2167488"/>
              <a:gd name="connsiteX4" fmla="*/ 1 w 2241535"/>
              <a:gd name="connsiteY4" fmla="*/ 2167488 h 2167488"/>
              <a:gd name="connsiteX5" fmla="*/ 2656 w 2241535"/>
              <a:gd name="connsiteY5" fmla="*/ 0 h 216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41535" h="2167488">
                <a:moveTo>
                  <a:pt x="2656" y="0"/>
                </a:moveTo>
                <a:lnTo>
                  <a:pt x="2241535" y="3018"/>
                </a:lnTo>
                <a:lnTo>
                  <a:pt x="2241535" y="1834483"/>
                </a:lnTo>
                <a:cubicBezTo>
                  <a:pt x="2241535" y="2018397"/>
                  <a:pt x="2092444" y="2167488"/>
                  <a:pt x="1908530" y="2167488"/>
                </a:cubicBezTo>
                <a:lnTo>
                  <a:pt x="1" y="2167488"/>
                </a:lnTo>
                <a:cubicBezTo>
                  <a:pt x="-32" y="679471"/>
                  <a:pt x="2689" y="1488017"/>
                  <a:pt x="2656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lIns="180000" tIns="162000" rIns="180000" bIns="162000"/>
          <a:lstStyle>
            <a:lvl1pPr marL="182563" indent="-182563">
              <a:buClr>
                <a:schemeClr val="bg1"/>
              </a:buClr>
              <a:buFont typeface="Wingdings" panose="05000000000000000000" pitchFamily="2" charset="2"/>
              <a:buChar char=""/>
              <a:defRPr sz="2000">
                <a:solidFill>
                  <a:schemeClr val="bg1"/>
                </a:solidFill>
              </a:defRPr>
            </a:lvl1pPr>
            <a:lvl2pPr marL="357188" indent="-174625">
              <a:buClr>
                <a:schemeClr val="bg1"/>
              </a:buClr>
              <a:buFont typeface="Wingdings" panose="05000000000000000000" pitchFamily="2" charset="2"/>
              <a:buChar char=""/>
              <a:defRPr sz="1600">
                <a:solidFill>
                  <a:schemeClr val="bg1"/>
                </a:solidFill>
              </a:defRPr>
            </a:lvl2pPr>
            <a:lvl3pPr marL="539750" indent="-182563"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 marL="714375" indent="-174625"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 marL="898525" indent="-184150">
              <a:buClr>
                <a:schemeClr val="bg1"/>
              </a:buClr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81013" y="404815"/>
            <a:ext cx="11233150" cy="4318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481013" y="836712"/>
            <a:ext cx="11233150" cy="504727"/>
          </a:xfrm>
        </p:spPr>
        <p:txBody>
          <a:bodyPr tIns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Source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44518626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Source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77371-58C1-4966-BFA7-FF4DC7081D6A}" type="datetime3">
              <a:rPr lang="en-US" smtClean="0"/>
              <a:t>27 November 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Author /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843522"/>
      </p:ext>
    </p:extLst>
  </p:cSld>
  <p:clrMapOvr>
    <a:masterClrMapping/>
  </p:clrMapOvr>
  <p:transition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557339"/>
            <a:ext cx="5544566" cy="4468471"/>
          </a:xfrm>
          <a:prstGeom prst="round2DiagRect">
            <a:avLst>
              <a:gd name="adj1" fmla="val 8442"/>
              <a:gd name="adj2" fmla="val 0"/>
            </a:avLst>
          </a:prstGeom>
          <a:solidFill>
            <a:srgbClr val="50B948">
              <a:alpha val="40000"/>
            </a:srgbClr>
          </a:solidFill>
        </p:spPr>
        <p:txBody>
          <a:bodyPr lIns="90000" tIns="54000" rIns="90000" bIns="54000"/>
          <a:lstStyle>
            <a:lvl1pPr marL="182563" indent="-182563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"/>
              <a:defRPr sz="2000">
                <a:solidFill>
                  <a:schemeClr val="tx2">
                    <a:lumMod val="50000"/>
                  </a:schemeClr>
                </a:solidFill>
              </a:defRPr>
            </a:lvl1pPr>
            <a:lvl2pPr marL="357188" indent="-174625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"/>
              <a:defRPr sz="1600">
                <a:solidFill>
                  <a:schemeClr val="tx2">
                    <a:lumMod val="50000"/>
                  </a:schemeClr>
                </a:solidFill>
              </a:defRPr>
            </a:lvl2pPr>
            <a:lvl3pPr marL="539750" indent="-182563">
              <a:buClr>
                <a:schemeClr val="tx2">
                  <a:lumMod val="50000"/>
                </a:schemeClr>
              </a:buClr>
              <a:defRPr sz="1600">
                <a:solidFill>
                  <a:schemeClr val="tx2">
                    <a:lumMod val="50000"/>
                  </a:schemeClr>
                </a:solidFill>
              </a:defRPr>
            </a:lvl3pPr>
            <a:lvl4pPr marL="714375" indent="-174625">
              <a:buClr>
                <a:schemeClr val="tx2">
                  <a:lumMod val="50000"/>
                </a:schemeClr>
              </a:buClr>
              <a:defRPr sz="1400">
                <a:solidFill>
                  <a:schemeClr val="tx2">
                    <a:lumMod val="50000"/>
                  </a:schemeClr>
                </a:solidFill>
              </a:defRPr>
            </a:lvl4pPr>
            <a:lvl5pPr marL="898525" indent="-184150">
              <a:buClr>
                <a:schemeClr val="tx2">
                  <a:lumMod val="50000"/>
                </a:schemeClr>
              </a:buClr>
              <a:defRPr sz="14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6169595" y="1557339"/>
            <a:ext cx="5544568" cy="4468471"/>
          </a:xfrm>
          <a:prstGeom prst="round2DiagRect">
            <a:avLst>
              <a:gd name="adj1" fmla="val 8442"/>
              <a:gd name="adj2" fmla="val 0"/>
            </a:avLst>
          </a:prstGeom>
          <a:solidFill>
            <a:srgbClr val="BDBDBD">
              <a:alpha val="30196"/>
            </a:srgbClr>
          </a:solidFill>
        </p:spPr>
        <p:txBody>
          <a:bodyPr lIns="90000" tIns="54000" rIns="90000" bIns="54000"/>
          <a:lstStyle>
            <a:lvl1pPr marL="182563" indent="-182563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"/>
              <a:defRPr sz="2000">
                <a:solidFill>
                  <a:schemeClr val="tx2">
                    <a:lumMod val="50000"/>
                  </a:schemeClr>
                </a:solidFill>
              </a:defRPr>
            </a:lvl1pPr>
            <a:lvl2pPr marL="357188" indent="-174625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"/>
              <a:defRPr sz="1600">
                <a:solidFill>
                  <a:schemeClr val="tx2">
                    <a:lumMod val="50000"/>
                  </a:schemeClr>
                </a:solidFill>
              </a:defRPr>
            </a:lvl2pPr>
            <a:lvl3pPr marL="539750" indent="-182563">
              <a:buClr>
                <a:schemeClr val="tx2">
                  <a:lumMod val="50000"/>
                </a:schemeClr>
              </a:buClr>
              <a:defRPr sz="1600">
                <a:solidFill>
                  <a:schemeClr val="tx2">
                    <a:lumMod val="50000"/>
                  </a:schemeClr>
                </a:solidFill>
              </a:defRPr>
            </a:lvl3pPr>
            <a:lvl4pPr marL="714375" indent="-174625">
              <a:buClr>
                <a:schemeClr val="tx2">
                  <a:lumMod val="50000"/>
                </a:schemeClr>
              </a:buClr>
              <a:defRPr sz="1400">
                <a:solidFill>
                  <a:schemeClr val="tx2">
                    <a:lumMod val="50000"/>
                  </a:schemeClr>
                </a:solidFill>
              </a:defRPr>
            </a:lvl4pPr>
            <a:lvl5pPr marL="898525" indent="-184150">
              <a:buClr>
                <a:schemeClr val="tx2">
                  <a:lumMod val="50000"/>
                </a:schemeClr>
              </a:buClr>
              <a:defRPr sz="14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D0C49-2EE4-489D-8420-AA755CD2C360}" type="datetime3">
              <a:rPr lang="en-US" smtClean="0"/>
              <a:t>27 November 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Author /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013" y="404815"/>
            <a:ext cx="11233150" cy="4318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81013" y="836712"/>
            <a:ext cx="11233150" cy="504727"/>
          </a:xfrm>
        </p:spPr>
        <p:txBody>
          <a:bodyPr tIns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Source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6087016"/>
      </p:ext>
    </p:extLst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557339"/>
            <a:ext cx="6624686" cy="446405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1CC7B-1085-4C5B-B4E0-DFADDDDF3B3A}" type="datetime3">
              <a:rPr lang="en-US" smtClean="0"/>
              <a:t>27 November 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Author /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sz="half" idx="15"/>
          </p:nvPr>
        </p:nvSpPr>
        <p:spPr>
          <a:xfrm>
            <a:off x="7250113" y="1557339"/>
            <a:ext cx="4464050" cy="2153860"/>
          </a:xfrm>
          <a:custGeom>
            <a:avLst/>
            <a:gdLst>
              <a:gd name="connsiteX0" fmla="*/ 358740 w 4464050"/>
              <a:gd name="connsiteY0" fmla="*/ 0 h 2152399"/>
              <a:gd name="connsiteX1" fmla="*/ 4464050 w 4464050"/>
              <a:gd name="connsiteY1" fmla="*/ 0 h 2152399"/>
              <a:gd name="connsiteX2" fmla="*/ 4464050 w 4464050"/>
              <a:gd name="connsiteY2" fmla="*/ 0 h 2152399"/>
              <a:gd name="connsiteX3" fmla="*/ 4464050 w 4464050"/>
              <a:gd name="connsiteY3" fmla="*/ 1793659 h 2152399"/>
              <a:gd name="connsiteX4" fmla="*/ 4105310 w 4464050"/>
              <a:gd name="connsiteY4" fmla="*/ 2152399 h 2152399"/>
              <a:gd name="connsiteX5" fmla="*/ 0 w 4464050"/>
              <a:gd name="connsiteY5" fmla="*/ 2152399 h 2152399"/>
              <a:gd name="connsiteX6" fmla="*/ 0 w 4464050"/>
              <a:gd name="connsiteY6" fmla="*/ 2152399 h 2152399"/>
              <a:gd name="connsiteX7" fmla="*/ 0 w 4464050"/>
              <a:gd name="connsiteY7" fmla="*/ 358740 h 2152399"/>
              <a:gd name="connsiteX8" fmla="*/ 358740 w 4464050"/>
              <a:gd name="connsiteY8" fmla="*/ 0 h 2152399"/>
              <a:gd name="connsiteX0" fmla="*/ 358740 w 4544488"/>
              <a:gd name="connsiteY0" fmla="*/ 0 h 2152399"/>
              <a:gd name="connsiteX1" fmla="*/ 4464050 w 4544488"/>
              <a:gd name="connsiteY1" fmla="*/ 0 h 2152399"/>
              <a:gd name="connsiteX2" fmla="*/ 4464050 w 4544488"/>
              <a:gd name="connsiteY2" fmla="*/ 0 h 2152399"/>
              <a:gd name="connsiteX3" fmla="*/ 4464050 w 4544488"/>
              <a:gd name="connsiteY3" fmla="*/ 1793659 h 2152399"/>
              <a:gd name="connsiteX4" fmla="*/ 4453653 w 4544488"/>
              <a:gd name="connsiteY4" fmla="*/ 2152399 h 2152399"/>
              <a:gd name="connsiteX5" fmla="*/ 0 w 4544488"/>
              <a:gd name="connsiteY5" fmla="*/ 2152399 h 2152399"/>
              <a:gd name="connsiteX6" fmla="*/ 0 w 4544488"/>
              <a:gd name="connsiteY6" fmla="*/ 2152399 h 2152399"/>
              <a:gd name="connsiteX7" fmla="*/ 0 w 4544488"/>
              <a:gd name="connsiteY7" fmla="*/ 358740 h 2152399"/>
              <a:gd name="connsiteX8" fmla="*/ 358740 w 4544488"/>
              <a:gd name="connsiteY8" fmla="*/ 0 h 2152399"/>
              <a:gd name="connsiteX0" fmla="*/ 358740 w 4464050"/>
              <a:gd name="connsiteY0" fmla="*/ 0 h 2152399"/>
              <a:gd name="connsiteX1" fmla="*/ 4464050 w 4464050"/>
              <a:gd name="connsiteY1" fmla="*/ 0 h 2152399"/>
              <a:gd name="connsiteX2" fmla="*/ 4464050 w 4464050"/>
              <a:gd name="connsiteY2" fmla="*/ 0 h 2152399"/>
              <a:gd name="connsiteX3" fmla="*/ 4464050 w 4464050"/>
              <a:gd name="connsiteY3" fmla="*/ 1793659 h 2152399"/>
              <a:gd name="connsiteX4" fmla="*/ 4453653 w 4464050"/>
              <a:gd name="connsiteY4" fmla="*/ 2152399 h 2152399"/>
              <a:gd name="connsiteX5" fmla="*/ 0 w 4464050"/>
              <a:gd name="connsiteY5" fmla="*/ 2152399 h 2152399"/>
              <a:gd name="connsiteX6" fmla="*/ 0 w 4464050"/>
              <a:gd name="connsiteY6" fmla="*/ 2152399 h 2152399"/>
              <a:gd name="connsiteX7" fmla="*/ 0 w 4464050"/>
              <a:gd name="connsiteY7" fmla="*/ 358740 h 2152399"/>
              <a:gd name="connsiteX8" fmla="*/ 358740 w 4464050"/>
              <a:gd name="connsiteY8" fmla="*/ 0 h 2152399"/>
              <a:gd name="connsiteX0" fmla="*/ 358740 w 4468168"/>
              <a:gd name="connsiteY0" fmla="*/ 0 h 2152399"/>
              <a:gd name="connsiteX1" fmla="*/ 4464050 w 4468168"/>
              <a:gd name="connsiteY1" fmla="*/ 0 h 2152399"/>
              <a:gd name="connsiteX2" fmla="*/ 4464050 w 4468168"/>
              <a:gd name="connsiteY2" fmla="*/ 0 h 2152399"/>
              <a:gd name="connsiteX3" fmla="*/ 4464050 w 4468168"/>
              <a:gd name="connsiteY3" fmla="*/ 1793659 h 2152399"/>
              <a:gd name="connsiteX4" fmla="*/ 4468168 w 4468168"/>
              <a:gd name="connsiteY4" fmla="*/ 2152399 h 2152399"/>
              <a:gd name="connsiteX5" fmla="*/ 0 w 4468168"/>
              <a:gd name="connsiteY5" fmla="*/ 2152399 h 2152399"/>
              <a:gd name="connsiteX6" fmla="*/ 0 w 4468168"/>
              <a:gd name="connsiteY6" fmla="*/ 2152399 h 2152399"/>
              <a:gd name="connsiteX7" fmla="*/ 0 w 4468168"/>
              <a:gd name="connsiteY7" fmla="*/ 358740 h 2152399"/>
              <a:gd name="connsiteX8" fmla="*/ 358740 w 4468168"/>
              <a:gd name="connsiteY8" fmla="*/ 0 h 215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68168" h="2152399">
                <a:moveTo>
                  <a:pt x="358740" y="0"/>
                </a:moveTo>
                <a:lnTo>
                  <a:pt x="4464050" y="0"/>
                </a:lnTo>
                <a:lnTo>
                  <a:pt x="4464050" y="0"/>
                </a:lnTo>
                <a:lnTo>
                  <a:pt x="4464050" y="1793659"/>
                </a:lnTo>
                <a:cubicBezTo>
                  <a:pt x="4464050" y="1991786"/>
                  <a:pt x="4463095" y="1858485"/>
                  <a:pt x="4468168" y="2152399"/>
                </a:cubicBezTo>
                <a:lnTo>
                  <a:pt x="0" y="2152399"/>
                </a:lnTo>
                <a:lnTo>
                  <a:pt x="0" y="2152399"/>
                </a:lnTo>
                <a:lnTo>
                  <a:pt x="0" y="358740"/>
                </a:lnTo>
                <a:cubicBezTo>
                  <a:pt x="0" y="160613"/>
                  <a:pt x="160613" y="0"/>
                  <a:pt x="358740" y="0"/>
                </a:cubicBezTo>
                <a:close/>
              </a:path>
            </a:pathLst>
          </a:custGeom>
          <a:solidFill>
            <a:srgbClr val="50B948">
              <a:alpha val="40000"/>
            </a:srgbClr>
          </a:solidFill>
        </p:spPr>
        <p:txBody>
          <a:bodyPr lIns="180000" tIns="162000" rIns="180000" bIns="162000"/>
          <a:lstStyle>
            <a:lvl1pPr marL="182563" indent="-182563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"/>
              <a:defRPr sz="2000">
                <a:solidFill>
                  <a:schemeClr val="tx2">
                    <a:lumMod val="50000"/>
                  </a:schemeClr>
                </a:solidFill>
              </a:defRPr>
            </a:lvl1pPr>
            <a:lvl2pPr marL="357188" indent="-174625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"/>
              <a:defRPr sz="1600">
                <a:solidFill>
                  <a:schemeClr val="tx2">
                    <a:lumMod val="50000"/>
                  </a:schemeClr>
                </a:solidFill>
              </a:defRPr>
            </a:lvl2pPr>
            <a:lvl3pPr marL="539750" indent="-182563">
              <a:buClr>
                <a:schemeClr val="tx2">
                  <a:lumMod val="50000"/>
                </a:schemeClr>
              </a:buClr>
              <a:defRPr sz="1600">
                <a:solidFill>
                  <a:schemeClr val="tx2">
                    <a:lumMod val="50000"/>
                  </a:schemeClr>
                </a:solidFill>
              </a:defRPr>
            </a:lvl3pPr>
            <a:lvl4pPr marL="714375" indent="-174625">
              <a:buClr>
                <a:schemeClr val="tx2">
                  <a:lumMod val="50000"/>
                </a:schemeClr>
              </a:buClr>
              <a:defRPr sz="1400">
                <a:solidFill>
                  <a:schemeClr val="tx2">
                    <a:lumMod val="50000"/>
                  </a:schemeClr>
                </a:solidFill>
              </a:defRPr>
            </a:lvl4pPr>
            <a:lvl5pPr marL="898525" indent="-184150">
              <a:buClr>
                <a:schemeClr val="tx2">
                  <a:lumMod val="50000"/>
                </a:schemeClr>
              </a:buClr>
              <a:defRPr sz="14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3"/>
          </p:nvPr>
        </p:nvSpPr>
        <p:spPr>
          <a:xfrm>
            <a:off x="7248511" y="3853900"/>
            <a:ext cx="4465652" cy="2167488"/>
          </a:xfrm>
          <a:custGeom>
            <a:avLst/>
            <a:gdLst>
              <a:gd name="connsiteX0" fmla="*/ 361255 w 4464050"/>
              <a:gd name="connsiteY0" fmla="*/ 0 h 2167488"/>
              <a:gd name="connsiteX1" fmla="*/ 4464050 w 4464050"/>
              <a:gd name="connsiteY1" fmla="*/ 0 h 2167488"/>
              <a:gd name="connsiteX2" fmla="*/ 4464050 w 4464050"/>
              <a:gd name="connsiteY2" fmla="*/ 0 h 2167488"/>
              <a:gd name="connsiteX3" fmla="*/ 4464050 w 4464050"/>
              <a:gd name="connsiteY3" fmla="*/ 1806233 h 2167488"/>
              <a:gd name="connsiteX4" fmla="*/ 4102795 w 4464050"/>
              <a:gd name="connsiteY4" fmla="*/ 2167488 h 2167488"/>
              <a:gd name="connsiteX5" fmla="*/ 0 w 4464050"/>
              <a:gd name="connsiteY5" fmla="*/ 2167488 h 2167488"/>
              <a:gd name="connsiteX6" fmla="*/ 0 w 4464050"/>
              <a:gd name="connsiteY6" fmla="*/ 2167488 h 2167488"/>
              <a:gd name="connsiteX7" fmla="*/ 0 w 4464050"/>
              <a:gd name="connsiteY7" fmla="*/ 361255 h 2167488"/>
              <a:gd name="connsiteX8" fmla="*/ 361255 w 4464050"/>
              <a:gd name="connsiteY8" fmla="*/ 0 h 2167488"/>
              <a:gd name="connsiteX0" fmla="*/ 90164 w 4548559"/>
              <a:gd name="connsiteY0" fmla="*/ 3629 h 2167488"/>
              <a:gd name="connsiteX1" fmla="*/ 4548559 w 4548559"/>
              <a:gd name="connsiteY1" fmla="*/ 0 h 2167488"/>
              <a:gd name="connsiteX2" fmla="*/ 4548559 w 4548559"/>
              <a:gd name="connsiteY2" fmla="*/ 0 h 2167488"/>
              <a:gd name="connsiteX3" fmla="*/ 4548559 w 4548559"/>
              <a:gd name="connsiteY3" fmla="*/ 1806233 h 2167488"/>
              <a:gd name="connsiteX4" fmla="*/ 4187304 w 4548559"/>
              <a:gd name="connsiteY4" fmla="*/ 2167488 h 2167488"/>
              <a:gd name="connsiteX5" fmla="*/ 84509 w 4548559"/>
              <a:gd name="connsiteY5" fmla="*/ 2167488 h 2167488"/>
              <a:gd name="connsiteX6" fmla="*/ 84509 w 4548559"/>
              <a:gd name="connsiteY6" fmla="*/ 2167488 h 2167488"/>
              <a:gd name="connsiteX7" fmla="*/ 84509 w 4548559"/>
              <a:gd name="connsiteY7" fmla="*/ 361255 h 2167488"/>
              <a:gd name="connsiteX8" fmla="*/ 90164 w 4548559"/>
              <a:gd name="connsiteY8" fmla="*/ 3629 h 2167488"/>
              <a:gd name="connsiteX0" fmla="*/ 5655 w 4464050"/>
              <a:gd name="connsiteY0" fmla="*/ 3629 h 2167488"/>
              <a:gd name="connsiteX1" fmla="*/ 4464050 w 4464050"/>
              <a:gd name="connsiteY1" fmla="*/ 0 h 2167488"/>
              <a:gd name="connsiteX2" fmla="*/ 4464050 w 4464050"/>
              <a:gd name="connsiteY2" fmla="*/ 0 h 2167488"/>
              <a:gd name="connsiteX3" fmla="*/ 4464050 w 4464050"/>
              <a:gd name="connsiteY3" fmla="*/ 1806233 h 2167488"/>
              <a:gd name="connsiteX4" fmla="*/ 4102795 w 4464050"/>
              <a:gd name="connsiteY4" fmla="*/ 2167488 h 2167488"/>
              <a:gd name="connsiteX5" fmla="*/ 0 w 4464050"/>
              <a:gd name="connsiteY5" fmla="*/ 2167488 h 2167488"/>
              <a:gd name="connsiteX6" fmla="*/ 0 w 4464050"/>
              <a:gd name="connsiteY6" fmla="*/ 2167488 h 2167488"/>
              <a:gd name="connsiteX7" fmla="*/ 0 w 4464050"/>
              <a:gd name="connsiteY7" fmla="*/ 361255 h 2167488"/>
              <a:gd name="connsiteX8" fmla="*/ 5655 w 4464050"/>
              <a:gd name="connsiteY8" fmla="*/ 3629 h 2167488"/>
              <a:gd name="connsiteX0" fmla="*/ 0 w 4465652"/>
              <a:gd name="connsiteY0" fmla="*/ 3629 h 2167488"/>
              <a:gd name="connsiteX1" fmla="*/ 4465652 w 4465652"/>
              <a:gd name="connsiteY1" fmla="*/ 0 h 2167488"/>
              <a:gd name="connsiteX2" fmla="*/ 4465652 w 4465652"/>
              <a:gd name="connsiteY2" fmla="*/ 0 h 2167488"/>
              <a:gd name="connsiteX3" fmla="*/ 4465652 w 4465652"/>
              <a:gd name="connsiteY3" fmla="*/ 1806233 h 2167488"/>
              <a:gd name="connsiteX4" fmla="*/ 4104397 w 4465652"/>
              <a:gd name="connsiteY4" fmla="*/ 2167488 h 2167488"/>
              <a:gd name="connsiteX5" fmla="*/ 1602 w 4465652"/>
              <a:gd name="connsiteY5" fmla="*/ 2167488 h 2167488"/>
              <a:gd name="connsiteX6" fmla="*/ 1602 w 4465652"/>
              <a:gd name="connsiteY6" fmla="*/ 2167488 h 2167488"/>
              <a:gd name="connsiteX7" fmla="*/ 1602 w 4465652"/>
              <a:gd name="connsiteY7" fmla="*/ 361255 h 2167488"/>
              <a:gd name="connsiteX8" fmla="*/ 0 w 4465652"/>
              <a:gd name="connsiteY8" fmla="*/ 3629 h 216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65652" h="2167488">
                <a:moveTo>
                  <a:pt x="0" y="3629"/>
                </a:moveTo>
                <a:lnTo>
                  <a:pt x="4465652" y="0"/>
                </a:lnTo>
                <a:lnTo>
                  <a:pt x="4465652" y="0"/>
                </a:lnTo>
                <a:lnTo>
                  <a:pt x="4465652" y="1806233"/>
                </a:lnTo>
                <a:cubicBezTo>
                  <a:pt x="4465652" y="2005749"/>
                  <a:pt x="4303913" y="2167488"/>
                  <a:pt x="4104397" y="2167488"/>
                </a:cubicBezTo>
                <a:lnTo>
                  <a:pt x="1602" y="2167488"/>
                </a:lnTo>
                <a:lnTo>
                  <a:pt x="1602" y="2167488"/>
                </a:lnTo>
                <a:lnTo>
                  <a:pt x="1602" y="361255"/>
                </a:lnTo>
                <a:cubicBezTo>
                  <a:pt x="1602" y="161739"/>
                  <a:pt x="55" y="141515"/>
                  <a:pt x="0" y="3629"/>
                </a:cubicBezTo>
                <a:close/>
              </a:path>
            </a:pathLst>
          </a:custGeom>
          <a:solidFill>
            <a:schemeClr val="bg2"/>
          </a:solidFill>
        </p:spPr>
        <p:txBody>
          <a:bodyPr lIns="180000" tIns="162000" rIns="180000" bIns="162000"/>
          <a:lstStyle>
            <a:lvl1pPr marL="182563" indent="-182563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"/>
              <a:defRPr sz="2000">
                <a:solidFill>
                  <a:schemeClr val="tx2">
                    <a:lumMod val="50000"/>
                  </a:schemeClr>
                </a:solidFill>
              </a:defRPr>
            </a:lvl1pPr>
            <a:lvl2pPr marL="357188" indent="-174625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"/>
              <a:defRPr sz="1600">
                <a:solidFill>
                  <a:schemeClr val="tx2">
                    <a:lumMod val="50000"/>
                  </a:schemeClr>
                </a:solidFill>
              </a:defRPr>
            </a:lvl2pPr>
            <a:lvl3pPr marL="539750" indent="-182563">
              <a:buClr>
                <a:schemeClr val="tx2">
                  <a:lumMod val="50000"/>
                </a:schemeClr>
              </a:buClr>
              <a:defRPr sz="1600">
                <a:solidFill>
                  <a:schemeClr val="tx2">
                    <a:lumMod val="50000"/>
                  </a:schemeClr>
                </a:solidFill>
              </a:defRPr>
            </a:lvl3pPr>
            <a:lvl4pPr marL="714375" indent="-174625">
              <a:buClr>
                <a:schemeClr val="tx2">
                  <a:lumMod val="50000"/>
                </a:schemeClr>
              </a:buClr>
              <a:defRPr sz="1400">
                <a:solidFill>
                  <a:schemeClr val="tx2">
                    <a:lumMod val="50000"/>
                  </a:schemeClr>
                </a:solidFill>
              </a:defRPr>
            </a:lvl4pPr>
            <a:lvl5pPr marL="898525" indent="-184150">
              <a:buClr>
                <a:schemeClr val="tx2">
                  <a:lumMod val="50000"/>
                </a:schemeClr>
              </a:buClr>
              <a:defRPr sz="14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81013" y="404815"/>
            <a:ext cx="11233150" cy="4318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481013" y="836712"/>
            <a:ext cx="11233150" cy="504727"/>
          </a:xfrm>
        </p:spPr>
        <p:txBody>
          <a:bodyPr tIns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Source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17378957"/>
      </p:ext>
    </p:extLst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tur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6"/>
          <p:cNvSpPr>
            <a:spLocks noGrp="1"/>
          </p:cNvSpPr>
          <p:nvPr>
            <p:ph type="pic" sz="quarter" idx="26"/>
          </p:nvPr>
        </p:nvSpPr>
        <p:spPr>
          <a:xfrm>
            <a:off x="481013" y="1557338"/>
            <a:ext cx="5544566" cy="1511300"/>
          </a:xfrm>
          <a:custGeom>
            <a:avLst/>
            <a:gdLst/>
            <a:ahLst/>
            <a:cxnLst/>
            <a:rect l="l" t="t" r="r" b="b"/>
            <a:pathLst>
              <a:path w="5557266" h="1511300">
                <a:moveTo>
                  <a:pt x="311950" y="0"/>
                </a:moveTo>
                <a:lnTo>
                  <a:pt x="2100882" y="0"/>
                </a:lnTo>
                <a:lnTo>
                  <a:pt x="4032250" y="0"/>
                </a:lnTo>
                <a:lnTo>
                  <a:pt x="5557266" y="0"/>
                </a:lnTo>
                <a:lnTo>
                  <a:pt x="5557266" y="1511300"/>
                </a:lnTo>
                <a:lnTo>
                  <a:pt x="4032250" y="1511300"/>
                </a:lnTo>
                <a:lnTo>
                  <a:pt x="2100882" y="1511300"/>
                </a:lnTo>
                <a:lnTo>
                  <a:pt x="0" y="1511300"/>
                </a:lnTo>
                <a:lnTo>
                  <a:pt x="0" y="311950"/>
                </a:lnTo>
                <a:cubicBezTo>
                  <a:pt x="0" y="139665"/>
                  <a:pt x="139665" y="0"/>
                  <a:pt x="31195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20" name="Picture Placeholder 6"/>
          <p:cNvSpPr>
            <a:spLocks noGrp="1"/>
          </p:cNvSpPr>
          <p:nvPr>
            <p:ph type="pic" sz="quarter" idx="27"/>
          </p:nvPr>
        </p:nvSpPr>
        <p:spPr>
          <a:xfrm>
            <a:off x="6169621" y="1557338"/>
            <a:ext cx="5542432" cy="1511300"/>
          </a:xfrm>
          <a:custGeom>
            <a:avLst/>
            <a:gdLst/>
            <a:ahLst/>
            <a:cxnLst/>
            <a:rect l="l" t="t" r="r" b="b"/>
            <a:pathLst>
              <a:path w="5542432" h="1511300">
                <a:moveTo>
                  <a:pt x="0" y="0"/>
                </a:moveTo>
                <a:lnTo>
                  <a:pt x="1510182" y="0"/>
                </a:lnTo>
                <a:lnTo>
                  <a:pt x="3456384" y="0"/>
                </a:lnTo>
                <a:lnTo>
                  <a:pt x="5542432" y="0"/>
                </a:lnTo>
                <a:lnTo>
                  <a:pt x="5542432" y="1199350"/>
                </a:lnTo>
                <a:cubicBezTo>
                  <a:pt x="5542432" y="1371635"/>
                  <a:pt x="5402767" y="1511300"/>
                  <a:pt x="5230482" y="1511300"/>
                </a:cubicBezTo>
                <a:lnTo>
                  <a:pt x="3456384" y="1511300"/>
                </a:lnTo>
                <a:lnTo>
                  <a:pt x="1510182" y="1511300"/>
                </a:lnTo>
                <a:lnTo>
                  <a:pt x="0" y="1511300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50B6E-226C-4B26-B2F5-E93ECF6174FB}" type="datetime3">
              <a:rPr lang="en-US" smtClean="0"/>
              <a:t>27 November 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Author /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81013" y="404815"/>
            <a:ext cx="11233150" cy="4318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81013" y="836712"/>
            <a:ext cx="11233150" cy="504727"/>
          </a:xfrm>
        </p:spPr>
        <p:txBody>
          <a:bodyPr tIns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Source</a:t>
            </a:r>
            <a:endParaRPr lang="fi-FI" dirty="0"/>
          </a:p>
        </p:txBody>
      </p:sp>
      <p:sp>
        <p:nvSpPr>
          <p:cNvPr id="22" name="Text Placeholder 34"/>
          <p:cNvSpPr>
            <a:spLocks noGrp="1"/>
          </p:cNvSpPr>
          <p:nvPr>
            <p:ph type="body" sz="quarter" idx="20" hasCustomPrompt="1"/>
          </p:nvPr>
        </p:nvSpPr>
        <p:spPr>
          <a:xfrm>
            <a:off x="487830" y="2772971"/>
            <a:ext cx="1041485" cy="295684"/>
          </a:xfrm>
          <a:solidFill>
            <a:srgbClr val="50B948">
              <a:alpha val="69804"/>
            </a:srgbClr>
          </a:solidFill>
        </p:spPr>
        <p:txBody>
          <a:bodyPr wrap="none" lIns="72000" tIns="54000" rIns="72000" bIns="468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23" name="Text Placeholder 34"/>
          <p:cNvSpPr>
            <a:spLocks noGrp="1"/>
          </p:cNvSpPr>
          <p:nvPr>
            <p:ph type="body" sz="quarter" idx="21" hasCustomPrompt="1"/>
          </p:nvPr>
        </p:nvSpPr>
        <p:spPr>
          <a:xfrm>
            <a:off x="6169595" y="2772966"/>
            <a:ext cx="1041485" cy="295684"/>
          </a:xfrm>
          <a:solidFill>
            <a:srgbClr val="50B948">
              <a:alpha val="69804"/>
            </a:srgbClr>
          </a:solidFill>
        </p:spPr>
        <p:txBody>
          <a:bodyPr wrap="none" lIns="72000" tIns="54000" rIns="72000" bIns="468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sz="half" idx="1"/>
          </p:nvPr>
        </p:nvSpPr>
        <p:spPr>
          <a:xfrm>
            <a:off x="481013" y="3140968"/>
            <a:ext cx="5544565" cy="2880420"/>
          </a:xfrm>
        </p:spPr>
        <p:txBody>
          <a:bodyPr/>
          <a:lstStyle>
            <a:lvl1pPr marL="182563" indent="-182563">
              <a:spcBef>
                <a:spcPts val="200"/>
              </a:spcBef>
              <a:defRPr sz="1400"/>
            </a:lvl1pPr>
            <a:lvl2pPr marL="357188" indent="-174625">
              <a:spcBef>
                <a:spcPts val="200"/>
              </a:spcBef>
              <a:defRPr sz="1200"/>
            </a:lvl2pPr>
            <a:lvl3pPr marL="539750" indent="-182563">
              <a:spcBef>
                <a:spcPts val="200"/>
              </a:spcBef>
              <a:defRPr sz="1000"/>
            </a:lvl3pPr>
            <a:lvl4pPr marL="714375" indent="-174625">
              <a:spcBef>
                <a:spcPts val="200"/>
              </a:spcBef>
              <a:defRPr sz="1000"/>
            </a:lvl4pPr>
            <a:lvl5pPr marL="898525" indent="-184150">
              <a:spcBef>
                <a:spcPts val="200"/>
              </a:spcBef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25" name="Content Placeholder 2"/>
          <p:cNvSpPr>
            <a:spLocks noGrp="1"/>
          </p:cNvSpPr>
          <p:nvPr>
            <p:ph sz="half" idx="25"/>
          </p:nvPr>
        </p:nvSpPr>
        <p:spPr>
          <a:xfrm>
            <a:off x="6169595" y="3140968"/>
            <a:ext cx="5544568" cy="2880420"/>
          </a:xfrm>
        </p:spPr>
        <p:txBody>
          <a:bodyPr/>
          <a:lstStyle>
            <a:lvl1pPr marL="182563" indent="-182563">
              <a:spcBef>
                <a:spcPts val="200"/>
              </a:spcBef>
              <a:defRPr sz="1400"/>
            </a:lvl1pPr>
            <a:lvl2pPr marL="357188" indent="-174625">
              <a:spcBef>
                <a:spcPts val="200"/>
              </a:spcBef>
              <a:defRPr sz="1200"/>
            </a:lvl2pPr>
            <a:lvl3pPr marL="539750" indent="-182563">
              <a:spcBef>
                <a:spcPts val="200"/>
              </a:spcBef>
              <a:defRPr sz="1000"/>
            </a:lvl3pPr>
            <a:lvl4pPr marL="714375" indent="-174625">
              <a:spcBef>
                <a:spcPts val="200"/>
              </a:spcBef>
              <a:defRPr sz="1000"/>
            </a:lvl4pPr>
            <a:lvl5pPr marL="898525" indent="-184150">
              <a:spcBef>
                <a:spcPts val="200"/>
              </a:spcBef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10532288"/>
      </p:ext>
    </p:extLst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ctur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27DD9-EDD5-41B4-9CF3-BA9B7CC8EB4B}" type="datetime3">
              <a:rPr lang="en-US" smtClean="0"/>
              <a:t>27 November 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Author /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81013" y="404815"/>
            <a:ext cx="11233150" cy="4318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81013" y="836712"/>
            <a:ext cx="11233150" cy="504727"/>
          </a:xfrm>
        </p:spPr>
        <p:txBody>
          <a:bodyPr tIns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Source</a:t>
            </a:r>
            <a:endParaRPr lang="fi-FI" dirty="0"/>
          </a:p>
        </p:txBody>
      </p:sp>
      <p:sp>
        <p:nvSpPr>
          <p:cNvPr id="30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8113811" y="1557338"/>
            <a:ext cx="3600352" cy="1511300"/>
          </a:xfrm>
          <a:custGeom>
            <a:avLst/>
            <a:gdLst/>
            <a:ahLst/>
            <a:cxnLst/>
            <a:rect l="l" t="t" r="r" b="b"/>
            <a:pathLst>
              <a:path w="3600352" h="1511300">
                <a:moveTo>
                  <a:pt x="0" y="0"/>
                </a:moveTo>
                <a:lnTo>
                  <a:pt x="1009552" y="0"/>
                </a:lnTo>
                <a:lnTo>
                  <a:pt x="1656184" y="0"/>
                </a:lnTo>
                <a:lnTo>
                  <a:pt x="3600352" y="0"/>
                </a:lnTo>
                <a:lnTo>
                  <a:pt x="3600352" y="1199350"/>
                </a:lnTo>
                <a:cubicBezTo>
                  <a:pt x="3600352" y="1371635"/>
                  <a:pt x="3460687" y="1511300"/>
                  <a:pt x="3288402" y="1511300"/>
                </a:cubicBezTo>
                <a:lnTo>
                  <a:pt x="1656184" y="1511300"/>
                </a:lnTo>
                <a:lnTo>
                  <a:pt x="1009552" y="1511300"/>
                </a:lnTo>
                <a:lnTo>
                  <a:pt x="0" y="1511300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31" name="Picture Placeholder 43"/>
          <p:cNvSpPr>
            <a:spLocks noGrp="1"/>
          </p:cNvSpPr>
          <p:nvPr>
            <p:ph type="pic" sz="quarter" idx="24"/>
          </p:nvPr>
        </p:nvSpPr>
        <p:spPr>
          <a:xfrm>
            <a:off x="4297363" y="1557338"/>
            <a:ext cx="3600450" cy="15113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32" name="Content Placeholder 2"/>
          <p:cNvSpPr>
            <a:spLocks noGrp="1"/>
          </p:cNvSpPr>
          <p:nvPr>
            <p:ph sz="half" idx="1"/>
          </p:nvPr>
        </p:nvSpPr>
        <p:spPr>
          <a:xfrm>
            <a:off x="481012" y="3717032"/>
            <a:ext cx="3600351" cy="2304356"/>
          </a:xfrm>
        </p:spPr>
        <p:txBody>
          <a:bodyPr/>
          <a:lstStyle>
            <a:lvl1pPr marL="182563" indent="-182563">
              <a:spcBef>
                <a:spcPts val="200"/>
              </a:spcBef>
              <a:defRPr sz="1400"/>
            </a:lvl1pPr>
            <a:lvl2pPr marL="357188" indent="-174625">
              <a:spcBef>
                <a:spcPts val="200"/>
              </a:spcBef>
              <a:defRPr sz="1200"/>
            </a:lvl2pPr>
            <a:lvl3pPr marL="539750" indent="-182563">
              <a:spcBef>
                <a:spcPts val="200"/>
              </a:spcBef>
              <a:defRPr sz="1000"/>
            </a:lvl3pPr>
            <a:lvl4pPr marL="714375" indent="-174625">
              <a:spcBef>
                <a:spcPts val="200"/>
              </a:spcBef>
              <a:defRPr sz="1000"/>
            </a:lvl4pPr>
            <a:lvl5pPr marL="898525" indent="-184150">
              <a:spcBef>
                <a:spcPts val="200"/>
              </a:spcBef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33" name="Text Placeholder 2"/>
          <p:cNvSpPr>
            <a:spLocks noGrp="1"/>
          </p:cNvSpPr>
          <p:nvPr>
            <p:ph type="body" idx="28"/>
          </p:nvPr>
        </p:nvSpPr>
        <p:spPr>
          <a:xfrm>
            <a:off x="481012" y="3141513"/>
            <a:ext cx="3600351" cy="575519"/>
          </a:xfrm>
        </p:spPr>
        <p:txBody>
          <a:bodyPr anchor="t" anchorCtr="0"/>
          <a:lstStyle>
            <a:lvl1pPr marL="0" indent="0">
              <a:spcBef>
                <a:spcPts val="600"/>
              </a:spcBef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2"/>
          <p:cNvSpPr>
            <a:spLocks noGrp="1"/>
          </p:cNvSpPr>
          <p:nvPr>
            <p:ph type="body" idx="29"/>
          </p:nvPr>
        </p:nvSpPr>
        <p:spPr>
          <a:xfrm>
            <a:off x="4297363" y="3141513"/>
            <a:ext cx="3600449" cy="575519"/>
          </a:xfrm>
        </p:spPr>
        <p:txBody>
          <a:bodyPr anchor="t" anchorCtr="0"/>
          <a:lstStyle>
            <a:lvl1pPr marL="0" indent="0">
              <a:spcBef>
                <a:spcPts val="600"/>
              </a:spcBef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113789" y="3141513"/>
            <a:ext cx="3599285" cy="575519"/>
          </a:xfrm>
        </p:spPr>
        <p:txBody>
          <a:bodyPr anchor="t" anchorCtr="0"/>
          <a:lstStyle>
            <a:lvl1pPr marL="0" indent="0">
              <a:spcBef>
                <a:spcPts val="600"/>
              </a:spcBef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Content Placeholder 2"/>
          <p:cNvSpPr>
            <a:spLocks noGrp="1"/>
          </p:cNvSpPr>
          <p:nvPr>
            <p:ph sz="half" idx="30"/>
          </p:nvPr>
        </p:nvSpPr>
        <p:spPr>
          <a:xfrm>
            <a:off x="4297363" y="3717032"/>
            <a:ext cx="3600449" cy="2304356"/>
          </a:xfrm>
        </p:spPr>
        <p:txBody>
          <a:bodyPr/>
          <a:lstStyle>
            <a:lvl1pPr marL="182563" indent="-182563">
              <a:spcBef>
                <a:spcPts val="200"/>
              </a:spcBef>
              <a:defRPr sz="1400"/>
            </a:lvl1pPr>
            <a:lvl2pPr marL="357188" indent="-174625">
              <a:spcBef>
                <a:spcPts val="200"/>
              </a:spcBef>
              <a:defRPr sz="1200"/>
            </a:lvl2pPr>
            <a:lvl3pPr marL="539750" indent="-182563">
              <a:spcBef>
                <a:spcPts val="200"/>
              </a:spcBef>
              <a:defRPr sz="1000"/>
            </a:lvl3pPr>
            <a:lvl4pPr marL="714375" indent="-174625">
              <a:spcBef>
                <a:spcPts val="200"/>
              </a:spcBef>
              <a:defRPr sz="1000"/>
            </a:lvl4pPr>
            <a:lvl5pPr marL="898525" indent="-184150">
              <a:spcBef>
                <a:spcPts val="200"/>
              </a:spcBef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37" name="Content Placeholder 2"/>
          <p:cNvSpPr>
            <a:spLocks noGrp="1"/>
          </p:cNvSpPr>
          <p:nvPr>
            <p:ph sz="half" idx="31"/>
          </p:nvPr>
        </p:nvSpPr>
        <p:spPr>
          <a:xfrm>
            <a:off x="8113811" y="3717032"/>
            <a:ext cx="3600352" cy="2304356"/>
          </a:xfrm>
        </p:spPr>
        <p:txBody>
          <a:bodyPr/>
          <a:lstStyle>
            <a:lvl1pPr marL="182563" indent="-182563">
              <a:spcBef>
                <a:spcPts val="200"/>
              </a:spcBef>
              <a:defRPr sz="1400"/>
            </a:lvl1pPr>
            <a:lvl2pPr marL="357188" indent="-174625">
              <a:spcBef>
                <a:spcPts val="200"/>
              </a:spcBef>
              <a:defRPr sz="1200"/>
            </a:lvl2pPr>
            <a:lvl3pPr marL="539750" indent="-182563">
              <a:spcBef>
                <a:spcPts val="200"/>
              </a:spcBef>
              <a:defRPr sz="1000"/>
            </a:lvl3pPr>
            <a:lvl4pPr marL="714375" indent="-174625">
              <a:spcBef>
                <a:spcPts val="200"/>
              </a:spcBef>
              <a:defRPr sz="1000"/>
            </a:lvl4pPr>
            <a:lvl5pPr marL="898525" indent="-184150">
              <a:spcBef>
                <a:spcPts val="200"/>
              </a:spcBef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38" name="Picture Placeholder 6"/>
          <p:cNvSpPr>
            <a:spLocks noGrp="1"/>
          </p:cNvSpPr>
          <p:nvPr>
            <p:ph type="pic" sz="quarter" idx="32"/>
          </p:nvPr>
        </p:nvSpPr>
        <p:spPr>
          <a:xfrm>
            <a:off x="481013" y="1557338"/>
            <a:ext cx="3600350" cy="1511300"/>
          </a:xfrm>
          <a:custGeom>
            <a:avLst/>
            <a:gdLst/>
            <a:ahLst/>
            <a:cxnLst/>
            <a:rect l="l" t="t" r="r" b="b"/>
            <a:pathLst>
              <a:path w="3600350" h="1511300">
                <a:moveTo>
                  <a:pt x="311950" y="0"/>
                </a:moveTo>
                <a:lnTo>
                  <a:pt x="2088182" y="0"/>
                </a:lnTo>
                <a:lnTo>
                  <a:pt x="2590800" y="0"/>
                </a:lnTo>
                <a:lnTo>
                  <a:pt x="3600350" y="0"/>
                </a:lnTo>
                <a:lnTo>
                  <a:pt x="3600350" y="1511300"/>
                </a:lnTo>
                <a:lnTo>
                  <a:pt x="2590800" y="1511300"/>
                </a:lnTo>
                <a:lnTo>
                  <a:pt x="2088182" y="1511300"/>
                </a:lnTo>
                <a:lnTo>
                  <a:pt x="0" y="1511300"/>
                </a:lnTo>
                <a:lnTo>
                  <a:pt x="0" y="311950"/>
                </a:lnTo>
                <a:cubicBezTo>
                  <a:pt x="0" y="139665"/>
                  <a:pt x="139665" y="0"/>
                  <a:pt x="31195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44325314"/>
      </p:ext>
    </p:extLst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ictur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980B4-27F9-45A1-BE6E-33CD356A09D0}" type="datetime3">
              <a:rPr lang="en-US" smtClean="0"/>
              <a:t>27 November 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Author /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81013" y="404815"/>
            <a:ext cx="11233150" cy="4318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81013" y="836712"/>
            <a:ext cx="11233150" cy="504727"/>
          </a:xfrm>
        </p:spPr>
        <p:txBody>
          <a:bodyPr tIns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Source</a:t>
            </a:r>
            <a:endParaRPr lang="fi-FI" dirty="0"/>
          </a:p>
        </p:txBody>
      </p:sp>
      <p:sp>
        <p:nvSpPr>
          <p:cNvPr id="22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81013" y="1557338"/>
            <a:ext cx="2700250" cy="1511300"/>
          </a:xfrm>
          <a:custGeom>
            <a:avLst/>
            <a:gdLst/>
            <a:ahLst/>
            <a:cxnLst/>
            <a:rect l="l" t="t" r="r" b="b"/>
            <a:pathLst>
              <a:path w="2700250" h="1511300">
                <a:moveTo>
                  <a:pt x="311950" y="0"/>
                </a:moveTo>
                <a:lnTo>
                  <a:pt x="1368102" y="0"/>
                </a:lnTo>
                <a:lnTo>
                  <a:pt x="1943100" y="0"/>
                </a:lnTo>
                <a:lnTo>
                  <a:pt x="2700250" y="0"/>
                </a:lnTo>
                <a:lnTo>
                  <a:pt x="2700250" y="1511300"/>
                </a:lnTo>
                <a:lnTo>
                  <a:pt x="1943100" y="1511300"/>
                </a:lnTo>
                <a:lnTo>
                  <a:pt x="1368102" y="1511300"/>
                </a:lnTo>
                <a:lnTo>
                  <a:pt x="0" y="1511300"/>
                </a:lnTo>
                <a:lnTo>
                  <a:pt x="0" y="311950"/>
                </a:lnTo>
                <a:cubicBezTo>
                  <a:pt x="0" y="139665"/>
                  <a:pt x="139665" y="0"/>
                  <a:pt x="31195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23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9013911" y="1557338"/>
            <a:ext cx="2700252" cy="1511300"/>
          </a:xfrm>
          <a:custGeom>
            <a:avLst/>
            <a:gdLst/>
            <a:ahLst/>
            <a:cxnLst/>
            <a:rect l="l" t="t" r="r" b="b"/>
            <a:pathLst>
              <a:path w="2700252" h="1511300">
                <a:moveTo>
                  <a:pt x="0" y="0"/>
                </a:moveTo>
                <a:lnTo>
                  <a:pt x="757152" y="0"/>
                </a:lnTo>
                <a:lnTo>
                  <a:pt x="1188132" y="0"/>
                </a:lnTo>
                <a:lnTo>
                  <a:pt x="2700252" y="0"/>
                </a:lnTo>
                <a:lnTo>
                  <a:pt x="2700252" y="1199350"/>
                </a:lnTo>
                <a:cubicBezTo>
                  <a:pt x="2700252" y="1371635"/>
                  <a:pt x="2560587" y="1511300"/>
                  <a:pt x="2388302" y="1511300"/>
                </a:cubicBezTo>
                <a:lnTo>
                  <a:pt x="1188132" y="1511300"/>
                </a:lnTo>
                <a:lnTo>
                  <a:pt x="757152" y="1511300"/>
                </a:lnTo>
                <a:lnTo>
                  <a:pt x="0" y="1511300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24" name="Picture Placeholder 43"/>
          <p:cNvSpPr>
            <a:spLocks noGrp="1"/>
          </p:cNvSpPr>
          <p:nvPr>
            <p:ph type="pic" sz="quarter" idx="24"/>
          </p:nvPr>
        </p:nvSpPr>
        <p:spPr>
          <a:xfrm>
            <a:off x="3325813" y="1557338"/>
            <a:ext cx="2699766" cy="15113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26" name="Picture Placeholder 43"/>
          <p:cNvSpPr>
            <a:spLocks noGrp="1"/>
          </p:cNvSpPr>
          <p:nvPr>
            <p:ph type="pic" sz="quarter" idx="25"/>
          </p:nvPr>
        </p:nvSpPr>
        <p:spPr>
          <a:xfrm>
            <a:off x="6169123" y="1557338"/>
            <a:ext cx="2700000" cy="15113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31" name="Content Placeholder 2"/>
          <p:cNvSpPr>
            <a:spLocks noGrp="1"/>
          </p:cNvSpPr>
          <p:nvPr>
            <p:ph sz="half" idx="1"/>
          </p:nvPr>
        </p:nvSpPr>
        <p:spPr>
          <a:xfrm>
            <a:off x="481013" y="3140968"/>
            <a:ext cx="2700000" cy="2880420"/>
          </a:xfrm>
        </p:spPr>
        <p:txBody>
          <a:bodyPr/>
          <a:lstStyle>
            <a:lvl1pPr marL="182563" indent="-182563">
              <a:spcBef>
                <a:spcPts val="200"/>
              </a:spcBef>
              <a:defRPr sz="1400"/>
            </a:lvl1pPr>
            <a:lvl2pPr marL="357188" indent="-174625">
              <a:spcBef>
                <a:spcPts val="200"/>
              </a:spcBef>
              <a:defRPr sz="1200"/>
            </a:lvl2pPr>
            <a:lvl3pPr marL="539750" indent="-182563">
              <a:spcBef>
                <a:spcPts val="200"/>
              </a:spcBef>
              <a:defRPr sz="1000"/>
            </a:lvl3pPr>
            <a:lvl4pPr>
              <a:defRPr sz="1000"/>
            </a:lvl4pPr>
            <a:lvl5pPr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2" name="Text Placeholder 34"/>
          <p:cNvSpPr>
            <a:spLocks noGrp="1"/>
          </p:cNvSpPr>
          <p:nvPr>
            <p:ph type="body" sz="quarter" idx="20" hasCustomPrompt="1"/>
          </p:nvPr>
        </p:nvSpPr>
        <p:spPr>
          <a:xfrm>
            <a:off x="481013" y="2772971"/>
            <a:ext cx="1041485" cy="295684"/>
          </a:xfrm>
          <a:solidFill>
            <a:srgbClr val="50B948">
              <a:alpha val="69804"/>
            </a:srgbClr>
          </a:solidFill>
        </p:spPr>
        <p:txBody>
          <a:bodyPr wrap="none" lIns="72000" tIns="54000" rIns="72000" bIns="468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38" name="Text Placeholder 34"/>
          <p:cNvSpPr>
            <a:spLocks noGrp="1"/>
          </p:cNvSpPr>
          <p:nvPr>
            <p:ph type="body" sz="quarter" idx="21" hasCustomPrompt="1"/>
          </p:nvPr>
        </p:nvSpPr>
        <p:spPr>
          <a:xfrm>
            <a:off x="6169124" y="2772966"/>
            <a:ext cx="1041485" cy="295684"/>
          </a:xfrm>
          <a:solidFill>
            <a:srgbClr val="50B948">
              <a:alpha val="69804"/>
            </a:srgbClr>
          </a:solidFill>
        </p:spPr>
        <p:txBody>
          <a:bodyPr wrap="none" lIns="72000" tIns="54000" rIns="72000" bIns="468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39" name="Text Placeholder 34"/>
          <p:cNvSpPr>
            <a:spLocks noGrp="1"/>
          </p:cNvSpPr>
          <p:nvPr>
            <p:ph type="body" sz="quarter" idx="26" hasCustomPrompt="1"/>
          </p:nvPr>
        </p:nvSpPr>
        <p:spPr>
          <a:xfrm>
            <a:off x="3325813" y="2772966"/>
            <a:ext cx="1041485" cy="295684"/>
          </a:xfrm>
          <a:solidFill>
            <a:srgbClr val="50B948">
              <a:alpha val="69804"/>
            </a:srgbClr>
          </a:solidFill>
        </p:spPr>
        <p:txBody>
          <a:bodyPr wrap="none" lIns="72000" tIns="54000" rIns="72000" bIns="468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40" name="Text Placeholder 34"/>
          <p:cNvSpPr>
            <a:spLocks noGrp="1"/>
          </p:cNvSpPr>
          <p:nvPr>
            <p:ph type="body" sz="quarter" idx="27" hasCustomPrompt="1"/>
          </p:nvPr>
        </p:nvSpPr>
        <p:spPr>
          <a:xfrm>
            <a:off x="9013911" y="2772966"/>
            <a:ext cx="1041485" cy="295684"/>
          </a:xfrm>
          <a:solidFill>
            <a:srgbClr val="50B948">
              <a:alpha val="69804"/>
            </a:srgbClr>
          </a:solidFill>
        </p:spPr>
        <p:txBody>
          <a:bodyPr wrap="none" lIns="72000" tIns="54000" rIns="72000" bIns="468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41" name="Content Placeholder 2"/>
          <p:cNvSpPr>
            <a:spLocks noGrp="1"/>
          </p:cNvSpPr>
          <p:nvPr>
            <p:ph sz="half" idx="28"/>
          </p:nvPr>
        </p:nvSpPr>
        <p:spPr>
          <a:xfrm>
            <a:off x="3325279" y="3140968"/>
            <a:ext cx="2700000" cy="2880420"/>
          </a:xfrm>
        </p:spPr>
        <p:txBody>
          <a:bodyPr/>
          <a:lstStyle>
            <a:lvl1pPr marL="182563" indent="-182563">
              <a:spcBef>
                <a:spcPts val="200"/>
              </a:spcBef>
              <a:defRPr sz="1400"/>
            </a:lvl1pPr>
            <a:lvl2pPr marL="357188" indent="-174625">
              <a:spcBef>
                <a:spcPts val="200"/>
              </a:spcBef>
              <a:defRPr sz="1200"/>
            </a:lvl2pPr>
            <a:lvl3pPr marL="539750" indent="-182563">
              <a:spcBef>
                <a:spcPts val="200"/>
              </a:spcBef>
              <a:defRPr sz="1000"/>
            </a:lvl3pPr>
            <a:lvl4pPr>
              <a:defRPr sz="1000"/>
            </a:lvl4pPr>
            <a:lvl5pPr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2" name="Content Placeholder 2"/>
          <p:cNvSpPr>
            <a:spLocks noGrp="1"/>
          </p:cNvSpPr>
          <p:nvPr>
            <p:ph sz="half" idx="29"/>
          </p:nvPr>
        </p:nvSpPr>
        <p:spPr>
          <a:xfrm>
            <a:off x="6169595" y="3140968"/>
            <a:ext cx="2700000" cy="2880420"/>
          </a:xfrm>
        </p:spPr>
        <p:txBody>
          <a:bodyPr/>
          <a:lstStyle>
            <a:lvl1pPr marL="182563" indent="-182563">
              <a:spcBef>
                <a:spcPts val="200"/>
              </a:spcBef>
              <a:defRPr sz="1400"/>
            </a:lvl1pPr>
            <a:lvl2pPr marL="357188" indent="-174625">
              <a:spcBef>
                <a:spcPts val="200"/>
              </a:spcBef>
              <a:defRPr sz="1200"/>
            </a:lvl2pPr>
            <a:lvl3pPr marL="539750" indent="-182563">
              <a:spcBef>
                <a:spcPts val="200"/>
              </a:spcBef>
              <a:defRPr sz="1000"/>
            </a:lvl3pPr>
            <a:lvl4pPr>
              <a:defRPr sz="1000"/>
            </a:lvl4pPr>
            <a:lvl5pPr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3" name="Content Placeholder 2"/>
          <p:cNvSpPr>
            <a:spLocks noGrp="1"/>
          </p:cNvSpPr>
          <p:nvPr>
            <p:ph sz="half" idx="30"/>
          </p:nvPr>
        </p:nvSpPr>
        <p:spPr>
          <a:xfrm>
            <a:off x="9013911" y="3140968"/>
            <a:ext cx="2700000" cy="2880420"/>
          </a:xfrm>
        </p:spPr>
        <p:txBody>
          <a:bodyPr/>
          <a:lstStyle>
            <a:lvl1pPr marL="182563" indent="-182563">
              <a:spcBef>
                <a:spcPts val="200"/>
              </a:spcBef>
              <a:defRPr sz="1400"/>
            </a:lvl1pPr>
            <a:lvl2pPr marL="357188" indent="-174625">
              <a:spcBef>
                <a:spcPts val="200"/>
              </a:spcBef>
              <a:defRPr sz="1200"/>
            </a:lvl2pPr>
            <a:lvl3pPr marL="539750" indent="-182563">
              <a:spcBef>
                <a:spcPts val="200"/>
              </a:spcBef>
              <a:defRPr sz="1000"/>
            </a:lvl3pPr>
            <a:lvl4pPr>
              <a:defRPr sz="1000"/>
            </a:lvl4pPr>
            <a:lvl5pPr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27790918"/>
      </p:ext>
    </p:extLst>
  </p:cSld>
  <p:clrMapOvr>
    <a:masterClrMapping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ictur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33"/>
          </p:nvPr>
        </p:nvSpPr>
        <p:spPr>
          <a:xfrm>
            <a:off x="4297363" y="1557338"/>
            <a:ext cx="3600450" cy="2159694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34"/>
          </p:nvPr>
        </p:nvSpPr>
        <p:spPr>
          <a:xfrm>
            <a:off x="481012" y="1544334"/>
            <a:ext cx="3600295" cy="2159694"/>
          </a:xfrm>
          <a:custGeom>
            <a:avLst/>
            <a:gdLst/>
            <a:ahLst/>
            <a:cxnLst/>
            <a:rect l="l" t="t" r="r" b="b"/>
            <a:pathLst>
              <a:path w="3600295" h="2159694">
                <a:moveTo>
                  <a:pt x="359841" y="0"/>
                </a:moveTo>
                <a:lnTo>
                  <a:pt x="2448223" y="0"/>
                </a:lnTo>
                <a:lnTo>
                  <a:pt x="3312046" y="0"/>
                </a:lnTo>
                <a:lnTo>
                  <a:pt x="3600295" y="0"/>
                </a:lnTo>
                <a:lnTo>
                  <a:pt x="3600295" y="2159694"/>
                </a:lnTo>
                <a:lnTo>
                  <a:pt x="0" y="2159694"/>
                </a:lnTo>
                <a:lnTo>
                  <a:pt x="0" y="1799159"/>
                </a:lnTo>
                <a:lnTo>
                  <a:pt x="0" y="503510"/>
                </a:lnTo>
                <a:lnTo>
                  <a:pt x="0" y="359841"/>
                </a:lnTo>
                <a:cubicBezTo>
                  <a:pt x="0" y="161106"/>
                  <a:pt x="161106" y="0"/>
                  <a:pt x="359841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35"/>
          </p:nvPr>
        </p:nvSpPr>
        <p:spPr>
          <a:xfrm>
            <a:off x="8113867" y="3861694"/>
            <a:ext cx="3600296" cy="2159694"/>
          </a:xfrm>
          <a:custGeom>
            <a:avLst/>
            <a:gdLst/>
            <a:ahLst/>
            <a:cxnLst/>
            <a:rect l="l" t="t" r="r" b="b"/>
            <a:pathLst>
              <a:path w="3600296" h="2159694">
                <a:moveTo>
                  <a:pt x="0" y="0"/>
                </a:moveTo>
                <a:lnTo>
                  <a:pt x="3600296" y="0"/>
                </a:lnTo>
                <a:lnTo>
                  <a:pt x="3600296" y="2159694"/>
                </a:lnTo>
                <a:lnTo>
                  <a:pt x="0" y="2159694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7" name="Picture Placeholder 10"/>
          <p:cNvSpPr>
            <a:spLocks noGrp="1"/>
          </p:cNvSpPr>
          <p:nvPr>
            <p:ph type="pic" sz="quarter" idx="36"/>
          </p:nvPr>
        </p:nvSpPr>
        <p:spPr>
          <a:xfrm>
            <a:off x="8113867" y="1557338"/>
            <a:ext cx="3600296" cy="2159694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8" name="Picture Placeholder 10"/>
          <p:cNvSpPr>
            <a:spLocks noGrp="1"/>
          </p:cNvSpPr>
          <p:nvPr>
            <p:ph type="pic" sz="quarter" idx="37"/>
          </p:nvPr>
        </p:nvSpPr>
        <p:spPr>
          <a:xfrm>
            <a:off x="481013" y="3861694"/>
            <a:ext cx="3600294" cy="2159694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9" name="Picture Placeholder 10"/>
          <p:cNvSpPr>
            <a:spLocks noGrp="1"/>
          </p:cNvSpPr>
          <p:nvPr>
            <p:ph type="pic" sz="quarter" idx="38"/>
          </p:nvPr>
        </p:nvSpPr>
        <p:spPr>
          <a:xfrm>
            <a:off x="4297387" y="3861694"/>
            <a:ext cx="3600400" cy="2159694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CC128-00A2-44D0-BA3D-BE47A952C3E6}" type="datetime3">
              <a:rPr lang="en-US" smtClean="0"/>
              <a:t>27 November 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Author /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81013" y="404815"/>
            <a:ext cx="11233150" cy="4318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2" name="Text Placeholder 34"/>
          <p:cNvSpPr>
            <a:spLocks noGrp="1"/>
          </p:cNvSpPr>
          <p:nvPr>
            <p:ph type="body" sz="quarter" idx="20" hasCustomPrompt="1"/>
          </p:nvPr>
        </p:nvSpPr>
        <p:spPr>
          <a:xfrm>
            <a:off x="480963" y="3447194"/>
            <a:ext cx="914848" cy="264349"/>
          </a:xfrm>
          <a:solidFill>
            <a:srgbClr val="50B948">
              <a:alpha val="69804"/>
            </a:srgbClr>
          </a:solidFill>
        </p:spPr>
        <p:txBody>
          <a:bodyPr wrap="non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24" name="Text Placeholder 34"/>
          <p:cNvSpPr>
            <a:spLocks noGrp="1"/>
          </p:cNvSpPr>
          <p:nvPr>
            <p:ph type="body" sz="quarter" idx="21" hasCustomPrompt="1"/>
          </p:nvPr>
        </p:nvSpPr>
        <p:spPr>
          <a:xfrm>
            <a:off x="8113867" y="3452683"/>
            <a:ext cx="914848" cy="264349"/>
          </a:xfrm>
          <a:solidFill>
            <a:srgbClr val="50B948">
              <a:alpha val="69804"/>
            </a:srgbClr>
          </a:solidFill>
        </p:spPr>
        <p:txBody>
          <a:bodyPr wrap="non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25" name="Text Placeholder 34"/>
          <p:cNvSpPr>
            <a:spLocks noGrp="1"/>
          </p:cNvSpPr>
          <p:nvPr>
            <p:ph type="body" sz="quarter" idx="26" hasCustomPrompt="1"/>
          </p:nvPr>
        </p:nvSpPr>
        <p:spPr>
          <a:xfrm>
            <a:off x="4297337" y="3452683"/>
            <a:ext cx="914848" cy="264349"/>
          </a:xfrm>
          <a:solidFill>
            <a:srgbClr val="50B948">
              <a:alpha val="69804"/>
            </a:srgbClr>
          </a:solidFill>
        </p:spPr>
        <p:txBody>
          <a:bodyPr wrap="non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30" name="Text Placeholder 34"/>
          <p:cNvSpPr>
            <a:spLocks noGrp="1"/>
          </p:cNvSpPr>
          <p:nvPr>
            <p:ph type="body" sz="quarter" idx="39" hasCustomPrompt="1"/>
          </p:nvPr>
        </p:nvSpPr>
        <p:spPr>
          <a:xfrm>
            <a:off x="480963" y="5751550"/>
            <a:ext cx="914848" cy="264349"/>
          </a:xfrm>
          <a:solidFill>
            <a:srgbClr val="50B948">
              <a:alpha val="69804"/>
            </a:srgbClr>
          </a:solidFill>
        </p:spPr>
        <p:txBody>
          <a:bodyPr wrap="non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31" name="Text Placeholder 34"/>
          <p:cNvSpPr>
            <a:spLocks noGrp="1"/>
          </p:cNvSpPr>
          <p:nvPr>
            <p:ph type="body" sz="quarter" idx="40" hasCustomPrompt="1"/>
          </p:nvPr>
        </p:nvSpPr>
        <p:spPr>
          <a:xfrm>
            <a:off x="8113867" y="5757039"/>
            <a:ext cx="914848" cy="264349"/>
          </a:xfrm>
          <a:solidFill>
            <a:srgbClr val="50B948">
              <a:alpha val="69804"/>
            </a:srgbClr>
          </a:solidFill>
        </p:spPr>
        <p:txBody>
          <a:bodyPr wrap="non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32" name="Text Placeholder 34"/>
          <p:cNvSpPr>
            <a:spLocks noGrp="1"/>
          </p:cNvSpPr>
          <p:nvPr>
            <p:ph type="body" sz="quarter" idx="41" hasCustomPrompt="1"/>
          </p:nvPr>
        </p:nvSpPr>
        <p:spPr>
          <a:xfrm>
            <a:off x="4297337" y="5757039"/>
            <a:ext cx="914848" cy="264349"/>
          </a:xfrm>
          <a:solidFill>
            <a:srgbClr val="50B948">
              <a:alpha val="69804"/>
            </a:srgbClr>
          </a:solidFill>
        </p:spPr>
        <p:txBody>
          <a:bodyPr wrap="non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81013" y="836640"/>
            <a:ext cx="11233150" cy="504727"/>
          </a:xfrm>
          <a:prstGeom prst="rect">
            <a:avLst/>
          </a:prstGeom>
        </p:spPr>
        <p:txBody>
          <a:bodyPr tIns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Source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81764810"/>
      </p:ext>
    </p:extLst>
  </p:cSld>
  <p:clrMapOvr>
    <a:masterClrMapping/>
  </p:clrMapOvr>
  <p:transition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data she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6"/>
          <p:cNvSpPr>
            <a:spLocks noGrp="1"/>
          </p:cNvSpPr>
          <p:nvPr>
            <p:ph type="pic" sz="quarter" idx="26"/>
          </p:nvPr>
        </p:nvSpPr>
        <p:spPr>
          <a:xfrm>
            <a:off x="481013" y="1557338"/>
            <a:ext cx="5544566" cy="1511300"/>
          </a:xfrm>
          <a:custGeom>
            <a:avLst/>
            <a:gdLst/>
            <a:ahLst/>
            <a:cxnLst/>
            <a:rect l="l" t="t" r="r" b="b"/>
            <a:pathLst>
              <a:path w="5557266" h="1511300">
                <a:moveTo>
                  <a:pt x="311950" y="0"/>
                </a:moveTo>
                <a:lnTo>
                  <a:pt x="2100882" y="0"/>
                </a:lnTo>
                <a:lnTo>
                  <a:pt x="4032250" y="0"/>
                </a:lnTo>
                <a:lnTo>
                  <a:pt x="5557266" y="0"/>
                </a:lnTo>
                <a:lnTo>
                  <a:pt x="5557266" y="1511300"/>
                </a:lnTo>
                <a:lnTo>
                  <a:pt x="4032250" y="1511300"/>
                </a:lnTo>
                <a:lnTo>
                  <a:pt x="2100882" y="1511300"/>
                </a:lnTo>
                <a:lnTo>
                  <a:pt x="0" y="1511300"/>
                </a:lnTo>
                <a:lnTo>
                  <a:pt x="0" y="311950"/>
                </a:lnTo>
                <a:cubicBezTo>
                  <a:pt x="0" y="139665"/>
                  <a:pt x="139665" y="0"/>
                  <a:pt x="31195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18" name="Picture Placeholder 6"/>
          <p:cNvSpPr>
            <a:spLocks noGrp="1"/>
          </p:cNvSpPr>
          <p:nvPr>
            <p:ph type="pic" sz="quarter" idx="27"/>
          </p:nvPr>
        </p:nvSpPr>
        <p:spPr>
          <a:xfrm>
            <a:off x="6169621" y="1557338"/>
            <a:ext cx="5544542" cy="1511300"/>
          </a:xfrm>
          <a:custGeom>
            <a:avLst/>
            <a:gdLst/>
            <a:ahLst/>
            <a:cxnLst/>
            <a:rect l="l" t="t" r="r" b="b"/>
            <a:pathLst>
              <a:path w="5544542" h="1511300">
                <a:moveTo>
                  <a:pt x="0" y="0"/>
                </a:moveTo>
                <a:lnTo>
                  <a:pt x="1510182" y="0"/>
                </a:lnTo>
                <a:lnTo>
                  <a:pt x="3456384" y="0"/>
                </a:lnTo>
                <a:lnTo>
                  <a:pt x="5542432" y="0"/>
                </a:lnTo>
                <a:lnTo>
                  <a:pt x="5542432" y="647492"/>
                </a:lnTo>
                <a:lnTo>
                  <a:pt x="5544542" y="647492"/>
                </a:lnTo>
                <a:lnTo>
                  <a:pt x="5544542" y="1511300"/>
                </a:lnTo>
                <a:lnTo>
                  <a:pt x="5230482" y="1511300"/>
                </a:lnTo>
                <a:lnTo>
                  <a:pt x="3960526" y="1511300"/>
                </a:lnTo>
                <a:lnTo>
                  <a:pt x="3456384" y="1511300"/>
                </a:lnTo>
                <a:lnTo>
                  <a:pt x="1510182" y="1511300"/>
                </a:lnTo>
                <a:lnTo>
                  <a:pt x="0" y="1511300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32" name="Rectangle 31"/>
          <p:cNvSpPr/>
          <p:nvPr userDrawn="1"/>
        </p:nvSpPr>
        <p:spPr>
          <a:xfrm>
            <a:off x="481012" y="3068960"/>
            <a:ext cx="5544567" cy="29524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3" name="Rounded Rectangle 27"/>
          <p:cNvSpPr/>
          <p:nvPr userDrawn="1"/>
        </p:nvSpPr>
        <p:spPr>
          <a:xfrm>
            <a:off x="6169595" y="3068960"/>
            <a:ext cx="5544568" cy="2952428"/>
          </a:xfrm>
          <a:custGeom>
            <a:avLst/>
            <a:gdLst/>
            <a:ahLst/>
            <a:cxnLst/>
            <a:rect l="l" t="t" r="r" b="b"/>
            <a:pathLst>
              <a:path w="5544568" h="2952428">
                <a:moveTo>
                  <a:pt x="0" y="0"/>
                </a:moveTo>
                <a:lnTo>
                  <a:pt x="1872208" y="0"/>
                </a:lnTo>
                <a:lnTo>
                  <a:pt x="2231282" y="0"/>
                </a:lnTo>
                <a:lnTo>
                  <a:pt x="2736304" y="0"/>
                </a:lnTo>
                <a:lnTo>
                  <a:pt x="5185494" y="0"/>
                </a:lnTo>
                <a:lnTo>
                  <a:pt x="5544568" y="0"/>
                </a:lnTo>
                <a:lnTo>
                  <a:pt x="5544568" y="359074"/>
                </a:lnTo>
                <a:lnTo>
                  <a:pt x="5544568" y="1224136"/>
                </a:lnTo>
                <a:lnTo>
                  <a:pt x="5544568" y="2593354"/>
                </a:lnTo>
                <a:cubicBezTo>
                  <a:pt x="5544568" y="2791665"/>
                  <a:pt x="5383805" y="2952428"/>
                  <a:pt x="5185494" y="2952428"/>
                </a:cubicBezTo>
                <a:lnTo>
                  <a:pt x="2808312" y="2952428"/>
                </a:lnTo>
                <a:lnTo>
                  <a:pt x="2736304" y="2952428"/>
                </a:lnTo>
                <a:lnTo>
                  <a:pt x="2231282" y="2952428"/>
                </a:lnTo>
                <a:lnTo>
                  <a:pt x="1872208" y="2952428"/>
                </a:lnTo>
                <a:lnTo>
                  <a:pt x="0" y="2952428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4"/>
          </p:nvPr>
        </p:nvSpPr>
        <p:spPr>
          <a:xfrm>
            <a:off x="6169596" y="3068960"/>
            <a:ext cx="5544568" cy="2952428"/>
          </a:xfrm>
          <a:noFill/>
        </p:spPr>
        <p:txBody>
          <a:bodyPr lIns="144000" tIns="108000" rIns="144000" bIns="108000"/>
          <a:lstStyle>
            <a:lvl1pPr marL="182563" indent="-182563">
              <a:spcBef>
                <a:spcPts val="200"/>
              </a:spcBef>
              <a:spcAft>
                <a:spcPts val="0"/>
              </a:spcAft>
              <a:defRPr sz="1400"/>
            </a:lvl1pPr>
            <a:lvl2pPr marL="357188" indent="-174625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35"/>
          </p:nvPr>
        </p:nvSpPr>
        <p:spPr>
          <a:xfrm>
            <a:off x="482400" y="3068960"/>
            <a:ext cx="5540529" cy="2952428"/>
          </a:xfrm>
          <a:noFill/>
        </p:spPr>
        <p:txBody>
          <a:bodyPr lIns="144000" tIns="108000" rIns="144000" bIns="108000"/>
          <a:lstStyle>
            <a:lvl1pPr marL="182563" indent="-182563">
              <a:spcBef>
                <a:spcPts val="200"/>
              </a:spcBef>
              <a:spcAft>
                <a:spcPts val="0"/>
              </a:spcAft>
              <a:defRPr sz="1400"/>
            </a:lvl1pPr>
            <a:lvl2pPr marL="357188" indent="-174625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42CFF-B6B6-4D9A-9C13-15E0633987E8}" type="datetime3">
              <a:rPr lang="en-US" smtClean="0"/>
              <a:t>27 November 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Author /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81013" y="404815"/>
            <a:ext cx="11233150" cy="4318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0" name="Text Placeholder 34"/>
          <p:cNvSpPr>
            <a:spLocks noGrp="1"/>
          </p:cNvSpPr>
          <p:nvPr>
            <p:ph type="body" sz="quarter" idx="20" hasCustomPrompt="1"/>
          </p:nvPr>
        </p:nvSpPr>
        <p:spPr>
          <a:xfrm>
            <a:off x="481013" y="2804306"/>
            <a:ext cx="5544566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31" name="Text Placeholder 34"/>
          <p:cNvSpPr>
            <a:spLocks noGrp="1"/>
          </p:cNvSpPr>
          <p:nvPr>
            <p:ph type="body" sz="quarter" idx="21" hasCustomPrompt="1"/>
          </p:nvPr>
        </p:nvSpPr>
        <p:spPr>
          <a:xfrm>
            <a:off x="6169595" y="2804301"/>
            <a:ext cx="5544567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81013" y="836712"/>
            <a:ext cx="11233150" cy="504727"/>
          </a:xfrm>
        </p:spPr>
        <p:txBody>
          <a:bodyPr tIns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Source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39082158"/>
      </p:ext>
    </p:extLst>
  </p:cSld>
  <p:clrMapOvr>
    <a:masterClrMapping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data sheets 2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E68E8-8095-4E93-BA40-E4C9D409D188}" type="datetime3">
              <a:rPr lang="en-US" smtClean="0"/>
              <a:t>27 November 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Author /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Source</a:t>
            </a:r>
            <a:endParaRPr lang="fi-FI" dirty="0"/>
          </a:p>
        </p:txBody>
      </p:sp>
      <p:sp>
        <p:nvSpPr>
          <p:cNvPr id="17" name="Picture Placeholder 6"/>
          <p:cNvSpPr>
            <a:spLocks noGrp="1"/>
          </p:cNvSpPr>
          <p:nvPr>
            <p:ph type="pic" sz="quarter" idx="26"/>
          </p:nvPr>
        </p:nvSpPr>
        <p:spPr>
          <a:xfrm>
            <a:off x="481013" y="1557338"/>
            <a:ext cx="5544566" cy="1511300"/>
          </a:xfrm>
          <a:custGeom>
            <a:avLst/>
            <a:gdLst/>
            <a:ahLst/>
            <a:cxnLst/>
            <a:rect l="l" t="t" r="r" b="b"/>
            <a:pathLst>
              <a:path w="5557266" h="1511300">
                <a:moveTo>
                  <a:pt x="311950" y="0"/>
                </a:moveTo>
                <a:lnTo>
                  <a:pt x="2100882" y="0"/>
                </a:lnTo>
                <a:lnTo>
                  <a:pt x="4032250" y="0"/>
                </a:lnTo>
                <a:lnTo>
                  <a:pt x="5557266" y="0"/>
                </a:lnTo>
                <a:lnTo>
                  <a:pt x="5557266" y="1511300"/>
                </a:lnTo>
                <a:lnTo>
                  <a:pt x="4032250" y="1511300"/>
                </a:lnTo>
                <a:lnTo>
                  <a:pt x="2100882" y="1511300"/>
                </a:lnTo>
                <a:lnTo>
                  <a:pt x="0" y="1511300"/>
                </a:lnTo>
                <a:lnTo>
                  <a:pt x="0" y="311950"/>
                </a:lnTo>
                <a:cubicBezTo>
                  <a:pt x="0" y="139665"/>
                  <a:pt x="139665" y="0"/>
                  <a:pt x="31195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18" name="Picture Placeholder 6"/>
          <p:cNvSpPr>
            <a:spLocks noGrp="1"/>
          </p:cNvSpPr>
          <p:nvPr>
            <p:ph type="pic" sz="quarter" idx="27"/>
          </p:nvPr>
        </p:nvSpPr>
        <p:spPr>
          <a:xfrm>
            <a:off x="6169621" y="1557338"/>
            <a:ext cx="5544542" cy="1511300"/>
          </a:xfrm>
          <a:custGeom>
            <a:avLst/>
            <a:gdLst/>
            <a:ahLst/>
            <a:cxnLst/>
            <a:rect l="l" t="t" r="r" b="b"/>
            <a:pathLst>
              <a:path w="5544542" h="1511300">
                <a:moveTo>
                  <a:pt x="0" y="0"/>
                </a:moveTo>
                <a:lnTo>
                  <a:pt x="1510182" y="0"/>
                </a:lnTo>
                <a:lnTo>
                  <a:pt x="3456384" y="0"/>
                </a:lnTo>
                <a:lnTo>
                  <a:pt x="5542432" y="0"/>
                </a:lnTo>
                <a:lnTo>
                  <a:pt x="5542432" y="647492"/>
                </a:lnTo>
                <a:lnTo>
                  <a:pt x="5544542" y="647492"/>
                </a:lnTo>
                <a:lnTo>
                  <a:pt x="5544542" y="1511300"/>
                </a:lnTo>
                <a:lnTo>
                  <a:pt x="5230482" y="1511300"/>
                </a:lnTo>
                <a:lnTo>
                  <a:pt x="3960526" y="1511300"/>
                </a:lnTo>
                <a:lnTo>
                  <a:pt x="3456384" y="1511300"/>
                </a:lnTo>
                <a:lnTo>
                  <a:pt x="1510182" y="1511300"/>
                </a:lnTo>
                <a:lnTo>
                  <a:pt x="0" y="1511300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481012" y="3068960"/>
            <a:ext cx="5544567" cy="29524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0" name="Rounded Rectangle 27"/>
          <p:cNvSpPr/>
          <p:nvPr userDrawn="1"/>
        </p:nvSpPr>
        <p:spPr>
          <a:xfrm>
            <a:off x="6169595" y="3068960"/>
            <a:ext cx="5544568" cy="2952428"/>
          </a:xfrm>
          <a:custGeom>
            <a:avLst/>
            <a:gdLst/>
            <a:ahLst/>
            <a:cxnLst/>
            <a:rect l="l" t="t" r="r" b="b"/>
            <a:pathLst>
              <a:path w="5544568" h="2952428">
                <a:moveTo>
                  <a:pt x="0" y="0"/>
                </a:moveTo>
                <a:lnTo>
                  <a:pt x="1872208" y="0"/>
                </a:lnTo>
                <a:lnTo>
                  <a:pt x="2231282" y="0"/>
                </a:lnTo>
                <a:lnTo>
                  <a:pt x="2736304" y="0"/>
                </a:lnTo>
                <a:lnTo>
                  <a:pt x="5185494" y="0"/>
                </a:lnTo>
                <a:lnTo>
                  <a:pt x="5544568" y="0"/>
                </a:lnTo>
                <a:lnTo>
                  <a:pt x="5544568" y="359074"/>
                </a:lnTo>
                <a:lnTo>
                  <a:pt x="5544568" y="1224136"/>
                </a:lnTo>
                <a:lnTo>
                  <a:pt x="5544568" y="2593354"/>
                </a:lnTo>
                <a:cubicBezTo>
                  <a:pt x="5544568" y="2791665"/>
                  <a:pt x="5383805" y="2952428"/>
                  <a:pt x="5185494" y="2952428"/>
                </a:cubicBezTo>
                <a:lnTo>
                  <a:pt x="2808312" y="2952428"/>
                </a:lnTo>
                <a:lnTo>
                  <a:pt x="2736304" y="2952428"/>
                </a:lnTo>
                <a:lnTo>
                  <a:pt x="2231282" y="2952428"/>
                </a:lnTo>
                <a:lnTo>
                  <a:pt x="1872208" y="2952428"/>
                </a:lnTo>
                <a:lnTo>
                  <a:pt x="0" y="2952428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34"/>
          </p:nvPr>
        </p:nvSpPr>
        <p:spPr>
          <a:xfrm>
            <a:off x="6169596" y="3068960"/>
            <a:ext cx="5544568" cy="2952428"/>
          </a:xfrm>
          <a:noFill/>
        </p:spPr>
        <p:txBody>
          <a:bodyPr lIns="144000" tIns="108000" rIns="144000" bIns="108000"/>
          <a:lstStyle>
            <a:lvl1pPr marL="182563" indent="-182563">
              <a:spcBef>
                <a:spcPts val="200"/>
              </a:spcBef>
              <a:spcAft>
                <a:spcPts val="0"/>
              </a:spcAft>
              <a:defRPr sz="1400"/>
            </a:lvl1pPr>
            <a:lvl2pPr marL="357188" indent="-174625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35"/>
          </p:nvPr>
        </p:nvSpPr>
        <p:spPr>
          <a:xfrm>
            <a:off x="482400" y="3068960"/>
            <a:ext cx="5540529" cy="2952428"/>
          </a:xfrm>
          <a:noFill/>
        </p:spPr>
        <p:txBody>
          <a:bodyPr lIns="144000" tIns="108000" rIns="144000" bIns="108000"/>
          <a:lstStyle>
            <a:lvl1pPr marL="182563" indent="-182563">
              <a:spcBef>
                <a:spcPts val="200"/>
              </a:spcBef>
              <a:spcAft>
                <a:spcPts val="0"/>
              </a:spcAft>
              <a:defRPr sz="1400"/>
            </a:lvl1pPr>
            <a:lvl2pPr marL="357188" indent="-174625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3" name="Text Placeholder 34"/>
          <p:cNvSpPr>
            <a:spLocks noGrp="1"/>
          </p:cNvSpPr>
          <p:nvPr>
            <p:ph type="body" sz="quarter" idx="20" hasCustomPrompt="1"/>
          </p:nvPr>
        </p:nvSpPr>
        <p:spPr>
          <a:xfrm>
            <a:off x="481013" y="2804306"/>
            <a:ext cx="5544566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25" name="Text Placeholder 34"/>
          <p:cNvSpPr>
            <a:spLocks noGrp="1"/>
          </p:cNvSpPr>
          <p:nvPr>
            <p:ph type="body" sz="quarter" idx="21" hasCustomPrompt="1"/>
          </p:nvPr>
        </p:nvSpPr>
        <p:spPr>
          <a:xfrm>
            <a:off x="6169595" y="2804301"/>
            <a:ext cx="5544567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</p:spTree>
    <p:extLst>
      <p:ext uri="{BB962C8B-B14F-4D97-AF65-F5344CB8AC3E}">
        <p14:creationId xmlns:p14="http://schemas.microsoft.com/office/powerpoint/2010/main" val="1792418262"/>
      </p:ext>
    </p:extLst>
  </p:cSld>
  <p:clrMapOvr>
    <a:masterClrMapping/>
  </p:clrMapOvr>
  <p:transition spd="med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data she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8113811" y="1557338"/>
            <a:ext cx="3600352" cy="1511300"/>
          </a:xfrm>
          <a:custGeom>
            <a:avLst/>
            <a:gdLst/>
            <a:ahLst/>
            <a:cxnLst/>
            <a:rect l="l" t="t" r="r" b="b"/>
            <a:pathLst>
              <a:path w="3600352" h="1511300">
                <a:moveTo>
                  <a:pt x="0" y="0"/>
                </a:moveTo>
                <a:lnTo>
                  <a:pt x="1009552" y="0"/>
                </a:lnTo>
                <a:lnTo>
                  <a:pt x="1656184" y="0"/>
                </a:lnTo>
                <a:lnTo>
                  <a:pt x="3600352" y="0"/>
                </a:lnTo>
                <a:lnTo>
                  <a:pt x="3600352" y="431462"/>
                </a:lnTo>
                <a:lnTo>
                  <a:pt x="3600352" y="1199350"/>
                </a:lnTo>
                <a:lnTo>
                  <a:pt x="3600352" y="1511300"/>
                </a:lnTo>
                <a:lnTo>
                  <a:pt x="3288402" y="1511300"/>
                </a:lnTo>
                <a:lnTo>
                  <a:pt x="2808446" y="1511300"/>
                </a:lnTo>
                <a:lnTo>
                  <a:pt x="1656184" y="1511300"/>
                </a:lnTo>
                <a:lnTo>
                  <a:pt x="1009552" y="1511300"/>
                </a:lnTo>
                <a:lnTo>
                  <a:pt x="0" y="1511300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31" name="Picture Placeholder 43"/>
          <p:cNvSpPr>
            <a:spLocks noGrp="1"/>
          </p:cNvSpPr>
          <p:nvPr>
            <p:ph type="pic" sz="quarter" idx="24"/>
          </p:nvPr>
        </p:nvSpPr>
        <p:spPr>
          <a:xfrm>
            <a:off x="4297363" y="1557338"/>
            <a:ext cx="3600450" cy="15113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32" name="Picture Placeholder 6"/>
          <p:cNvSpPr>
            <a:spLocks noGrp="1"/>
          </p:cNvSpPr>
          <p:nvPr>
            <p:ph type="pic" sz="quarter" idx="32"/>
          </p:nvPr>
        </p:nvSpPr>
        <p:spPr>
          <a:xfrm>
            <a:off x="481013" y="1557338"/>
            <a:ext cx="3600350" cy="1511300"/>
          </a:xfrm>
          <a:custGeom>
            <a:avLst/>
            <a:gdLst/>
            <a:ahLst/>
            <a:cxnLst/>
            <a:rect l="l" t="t" r="r" b="b"/>
            <a:pathLst>
              <a:path w="3600350" h="1511300">
                <a:moveTo>
                  <a:pt x="311950" y="0"/>
                </a:moveTo>
                <a:lnTo>
                  <a:pt x="2088182" y="0"/>
                </a:lnTo>
                <a:lnTo>
                  <a:pt x="2590800" y="0"/>
                </a:lnTo>
                <a:lnTo>
                  <a:pt x="3600350" y="0"/>
                </a:lnTo>
                <a:lnTo>
                  <a:pt x="3600350" y="1511300"/>
                </a:lnTo>
                <a:lnTo>
                  <a:pt x="2590800" y="1511300"/>
                </a:lnTo>
                <a:lnTo>
                  <a:pt x="2088182" y="1511300"/>
                </a:lnTo>
                <a:lnTo>
                  <a:pt x="0" y="1511300"/>
                </a:lnTo>
                <a:lnTo>
                  <a:pt x="0" y="311950"/>
                </a:lnTo>
                <a:cubicBezTo>
                  <a:pt x="0" y="139665"/>
                  <a:pt x="139665" y="0"/>
                  <a:pt x="31195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28" name="Rounded Rectangle 27"/>
          <p:cNvSpPr/>
          <p:nvPr userDrawn="1"/>
        </p:nvSpPr>
        <p:spPr>
          <a:xfrm>
            <a:off x="8113867" y="3068960"/>
            <a:ext cx="3600296" cy="2952428"/>
          </a:xfrm>
          <a:custGeom>
            <a:avLst/>
            <a:gdLst/>
            <a:ahLst/>
            <a:cxnLst/>
            <a:rect l="l" t="t" r="r" b="b"/>
            <a:pathLst>
              <a:path w="3672360" h="2952428">
                <a:moveTo>
                  <a:pt x="0" y="0"/>
                </a:moveTo>
                <a:lnTo>
                  <a:pt x="359074" y="0"/>
                </a:lnTo>
                <a:lnTo>
                  <a:pt x="3313286" y="0"/>
                </a:lnTo>
                <a:lnTo>
                  <a:pt x="3672360" y="0"/>
                </a:lnTo>
                <a:lnTo>
                  <a:pt x="3672360" y="359074"/>
                </a:lnTo>
                <a:lnTo>
                  <a:pt x="3672360" y="1224136"/>
                </a:lnTo>
                <a:lnTo>
                  <a:pt x="3672360" y="2593354"/>
                </a:lnTo>
                <a:cubicBezTo>
                  <a:pt x="3672360" y="2791665"/>
                  <a:pt x="3511597" y="2952428"/>
                  <a:pt x="3313286" y="2952428"/>
                </a:cubicBezTo>
                <a:lnTo>
                  <a:pt x="936104" y="2952428"/>
                </a:lnTo>
                <a:lnTo>
                  <a:pt x="359074" y="2952428"/>
                </a:lnTo>
                <a:lnTo>
                  <a:pt x="0" y="2952428"/>
                </a:lnTo>
                <a:lnTo>
                  <a:pt x="0" y="2593354"/>
                </a:lnTo>
                <a:lnTo>
                  <a:pt x="0" y="1512168"/>
                </a:lnTo>
                <a:lnTo>
                  <a:pt x="0" y="1224136"/>
                </a:lnTo>
                <a:lnTo>
                  <a:pt x="0" y="359074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0" name="Text Placeholder 6"/>
          <p:cNvSpPr>
            <a:spLocks noGrp="1"/>
          </p:cNvSpPr>
          <p:nvPr>
            <p:ph type="body" sz="quarter" idx="39"/>
          </p:nvPr>
        </p:nvSpPr>
        <p:spPr>
          <a:xfrm>
            <a:off x="8113867" y="3068960"/>
            <a:ext cx="3600296" cy="2952428"/>
          </a:xfrm>
          <a:noFill/>
        </p:spPr>
        <p:txBody>
          <a:bodyPr lIns="144000" tIns="108000" rIns="144000" bIns="108000"/>
          <a:lstStyle>
            <a:lvl1pPr marL="182563" indent="-182563">
              <a:spcBef>
                <a:spcPts val="200"/>
              </a:spcBef>
              <a:spcAft>
                <a:spcPts val="0"/>
              </a:spcAft>
              <a:defRPr sz="1400"/>
            </a:lvl1pPr>
            <a:lvl2pPr marL="357188" indent="-174625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481012" y="3068960"/>
            <a:ext cx="3600295" cy="29524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0" name="Rectangle 19"/>
          <p:cNvSpPr/>
          <p:nvPr userDrawn="1"/>
        </p:nvSpPr>
        <p:spPr>
          <a:xfrm>
            <a:off x="4297388" y="3068960"/>
            <a:ext cx="3600400" cy="29524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AF890-D344-4C66-AF03-BECF4D855450}" type="datetime3">
              <a:rPr lang="en-US" smtClean="0"/>
              <a:t>27 November 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Author /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81013" y="404815"/>
            <a:ext cx="11233150" cy="4318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6" name="Text Placeholder 34"/>
          <p:cNvSpPr>
            <a:spLocks noGrp="1"/>
          </p:cNvSpPr>
          <p:nvPr>
            <p:ph type="body" sz="quarter" idx="20" hasCustomPrompt="1"/>
          </p:nvPr>
        </p:nvSpPr>
        <p:spPr>
          <a:xfrm>
            <a:off x="481013" y="2804306"/>
            <a:ext cx="3600294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4"/>
          </p:nvPr>
        </p:nvSpPr>
        <p:spPr>
          <a:xfrm>
            <a:off x="4297387" y="3068960"/>
            <a:ext cx="3600399" cy="2952428"/>
          </a:xfrm>
          <a:noFill/>
        </p:spPr>
        <p:txBody>
          <a:bodyPr lIns="144000" tIns="108000" rIns="144000" bIns="108000"/>
          <a:lstStyle>
            <a:lvl1pPr marL="182563" indent="-182563">
              <a:spcBef>
                <a:spcPts val="200"/>
              </a:spcBef>
              <a:spcAft>
                <a:spcPts val="0"/>
              </a:spcAft>
              <a:defRPr sz="1400"/>
            </a:lvl1pPr>
            <a:lvl2pPr marL="357188" indent="-174625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35"/>
          </p:nvPr>
        </p:nvSpPr>
        <p:spPr>
          <a:xfrm>
            <a:off x="482400" y="3068960"/>
            <a:ext cx="3596257" cy="2952428"/>
          </a:xfrm>
          <a:noFill/>
        </p:spPr>
        <p:txBody>
          <a:bodyPr lIns="144000" tIns="108000" rIns="144000" bIns="108000"/>
          <a:lstStyle>
            <a:lvl1pPr marL="182563" indent="-182563">
              <a:spcBef>
                <a:spcPts val="200"/>
              </a:spcBef>
              <a:spcAft>
                <a:spcPts val="0"/>
              </a:spcAft>
              <a:defRPr sz="1400"/>
            </a:lvl1pPr>
            <a:lvl2pPr marL="357188" indent="-174625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6" name="Text Placeholder 34"/>
          <p:cNvSpPr>
            <a:spLocks noGrp="1"/>
          </p:cNvSpPr>
          <p:nvPr>
            <p:ph type="body" sz="quarter" idx="37" hasCustomPrompt="1"/>
          </p:nvPr>
        </p:nvSpPr>
        <p:spPr>
          <a:xfrm>
            <a:off x="4297387" y="2804306"/>
            <a:ext cx="3600400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27" name="Text Placeholder 34"/>
          <p:cNvSpPr>
            <a:spLocks noGrp="1"/>
          </p:cNvSpPr>
          <p:nvPr>
            <p:ph type="body" sz="quarter" idx="38" hasCustomPrompt="1"/>
          </p:nvPr>
        </p:nvSpPr>
        <p:spPr>
          <a:xfrm>
            <a:off x="8113869" y="2804306"/>
            <a:ext cx="3600294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81013" y="836712"/>
            <a:ext cx="11233150" cy="504727"/>
          </a:xfrm>
        </p:spPr>
        <p:txBody>
          <a:bodyPr tIns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Source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52814954"/>
      </p:ext>
    </p:extLst>
  </p:cSld>
  <p:clrMapOvr>
    <a:masterClrMapping/>
  </p:clrMapOvr>
  <p:transition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data sheets 2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4C32B-B04C-4B15-8131-623860FB7D7E}" type="datetime3">
              <a:rPr lang="en-US" smtClean="0"/>
              <a:t>27 November 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Author /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Source</a:t>
            </a:r>
            <a:endParaRPr lang="fi-FI" dirty="0"/>
          </a:p>
        </p:txBody>
      </p:sp>
      <p:sp>
        <p:nvSpPr>
          <p:cNvPr id="21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8113811" y="1557338"/>
            <a:ext cx="3600352" cy="1511300"/>
          </a:xfrm>
          <a:custGeom>
            <a:avLst/>
            <a:gdLst/>
            <a:ahLst/>
            <a:cxnLst/>
            <a:rect l="l" t="t" r="r" b="b"/>
            <a:pathLst>
              <a:path w="3600352" h="1511300">
                <a:moveTo>
                  <a:pt x="0" y="0"/>
                </a:moveTo>
                <a:lnTo>
                  <a:pt x="1009552" y="0"/>
                </a:lnTo>
                <a:lnTo>
                  <a:pt x="1656184" y="0"/>
                </a:lnTo>
                <a:lnTo>
                  <a:pt x="3600352" y="0"/>
                </a:lnTo>
                <a:lnTo>
                  <a:pt x="3600352" y="431462"/>
                </a:lnTo>
                <a:lnTo>
                  <a:pt x="3600352" y="1199350"/>
                </a:lnTo>
                <a:lnTo>
                  <a:pt x="3600352" y="1511300"/>
                </a:lnTo>
                <a:lnTo>
                  <a:pt x="3288402" y="1511300"/>
                </a:lnTo>
                <a:lnTo>
                  <a:pt x="2808446" y="1511300"/>
                </a:lnTo>
                <a:lnTo>
                  <a:pt x="1656184" y="1511300"/>
                </a:lnTo>
                <a:lnTo>
                  <a:pt x="1009552" y="1511300"/>
                </a:lnTo>
                <a:lnTo>
                  <a:pt x="0" y="1511300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25" name="Picture Placeholder 43"/>
          <p:cNvSpPr>
            <a:spLocks noGrp="1"/>
          </p:cNvSpPr>
          <p:nvPr>
            <p:ph type="pic" sz="quarter" idx="24"/>
          </p:nvPr>
        </p:nvSpPr>
        <p:spPr>
          <a:xfrm>
            <a:off x="4297363" y="1557338"/>
            <a:ext cx="3600450" cy="15113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29" name="Picture Placeholder 6"/>
          <p:cNvSpPr>
            <a:spLocks noGrp="1"/>
          </p:cNvSpPr>
          <p:nvPr>
            <p:ph type="pic" sz="quarter" idx="32"/>
          </p:nvPr>
        </p:nvSpPr>
        <p:spPr>
          <a:xfrm>
            <a:off x="481013" y="1557338"/>
            <a:ext cx="3600350" cy="1511300"/>
          </a:xfrm>
          <a:custGeom>
            <a:avLst/>
            <a:gdLst/>
            <a:ahLst/>
            <a:cxnLst/>
            <a:rect l="l" t="t" r="r" b="b"/>
            <a:pathLst>
              <a:path w="3600350" h="1511300">
                <a:moveTo>
                  <a:pt x="311950" y="0"/>
                </a:moveTo>
                <a:lnTo>
                  <a:pt x="2088182" y="0"/>
                </a:lnTo>
                <a:lnTo>
                  <a:pt x="2590800" y="0"/>
                </a:lnTo>
                <a:lnTo>
                  <a:pt x="3600350" y="0"/>
                </a:lnTo>
                <a:lnTo>
                  <a:pt x="3600350" y="1511300"/>
                </a:lnTo>
                <a:lnTo>
                  <a:pt x="2590800" y="1511300"/>
                </a:lnTo>
                <a:lnTo>
                  <a:pt x="2088182" y="1511300"/>
                </a:lnTo>
                <a:lnTo>
                  <a:pt x="0" y="1511300"/>
                </a:lnTo>
                <a:lnTo>
                  <a:pt x="0" y="311950"/>
                </a:lnTo>
                <a:cubicBezTo>
                  <a:pt x="0" y="139665"/>
                  <a:pt x="139665" y="0"/>
                  <a:pt x="31195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31" name="Rounded Rectangle 27"/>
          <p:cNvSpPr/>
          <p:nvPr userDrawn="1"/>
        </p:nvSpPr>
        <p:spPr>
          <a:xfrm>
            <a:off x="8113867" y="3068960"/>
            <a:ext cx="3600296" cy="2952428"/>
          </a:xfrm>
          <a:custGeom>
            <a:avLst/>
            <a:gdLst/>
            <a:ahLst/>
            <a:cxnLst/>
            <a:rect l="l" t="t" r="r" b="b"/>
            <a:pathLst>
              <a:path w="3672360" h="2952428">
                <a:moveTo>
                  <a:pt x="0" y="0"/>
                </a:moveTo>
                <a:lnTo>
                  <a:pt x="359074" y="0"/>
                </a:lnTo>
                <a:lnTo>
                  <a:pt x="3313286" y="0"/>
                </a:lnTo>
                <a:lnTo>
                  <a:pt x="3672360" y="0"/>
                </a:lnTo>
                <a:lnTo>
                  <a:pt x="3672360" y="359074"/>
                </a:lnTo>
                <a:lnTo>
                  <a:pt x="3672360" y="1224136"/>
                </a:lnTo>
                <a:lnTo>
                  <a:pt x="3672360" y="2593354"/>
                </a:lnTo>
                <a:cubicBezTo>
                  <a:pt x="3672360" y="2791665"/>
                  <a:pt x="3511597" y="2952428"/>
                  <a:pt x="3313286" y="2952428"/>
                </a:cubicBezTo>
                <a:lnTo>
                  <a:pt x="936104" y="2952428"/>
                </a:lnTo>
                <a:lnTo>
                  <a:pt x="359074" y="2952428"/>
                </a:lnTo>
                <a:lnTo>
                  <a:pt x="0" y="2952428"/>
                </a:lnTo>
                <a:lnTo>
                  <a:pt x="0" y="2593354"/>
                </a:lnTo>
                <a:lnTo>
                  <a:pt x="0" y="1512168"/>
                </a:lnTo>
                <a:lnTo>
                  <a:pt x="0" y="1224136"/>
                </a:lnTo>
                <a:lnTo>
                  <a:pt x="0" y="359074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2" name="Text Placeholder 6"/>
          <p:cNvSpPr>
            <a:spLocks noGrp="1"/>
          </p:cNvSpPr>
          <p:nvPr>
            <p:ph type="body" sz="quarter" idx="39"/>
          </p:nvPr>
        </p:nvSpPr>
        <p:spPr>
          <a:xfrm>
            <a:off x="8113867" y="3068960"/>
            <a:ext cx="3600296" cy="2952428"/>
          </a:xfrm>
          <a:noFill/>
        </p:spPr>
        <p:txBody>
          <a:bodyPr lIns="144000" tIns="108000" rIns="144000" bIns="108000"/>
          <a:lstStyle>
            <a:lvl1pPr marL="182563" indent="-182563">
              <a:spcBef>
                <a:spcPts val="200"/>
              </a:spcBef>
              <a:spcAft>
                <a:spcPts val="0"/>
              </a:spcAft>
              <a:defRPr sz="1400"/>
            </a:lvl1pPr>
            <a:lvl2pPr marL="357188" indent="-174625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3" name="Rectangle 32"/>
          <p:cNvSpPr/>
          <p:nvPr userDrawn="1"/>
        </p:nvSpPr>
        <p:spPr>
          <a:xfrm>
            <a:off x="481012" y="3068960"/>
            <a:ext cx="3600295" cy="29524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4" name="Rectangle 33"/>
          <p:cNvSpPr/>
          <p:nvPr userDrawn="1"/>
        </p:nvSpPr>
        <p:spPr>
          <a:xfrm>
            <a:off x="4297388" y="3068960"/>
            <a:ext cx="3600400" cy="29524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5" name="Text Placeholder 34"/>
          <p:cNvSpPr>
            <a:spLocks noGrp="1"/>
          </p:cNvSpPr>
          <p:nvPr>
            <p:ph type="body" sz="quarter" idx="20" hasCustomPrompt="1"/>
          </p:nvPr>
        </p:nvSpPr>
        <p:spPr>
          <a:xfrm>
            <a:off x="481013" y="2804306"/>
            <a:ext cx="3600294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36" name="Text Placeholder 6"/>
          <p:cNvSpPr>
            <a:spLocks noGrp="1"/>
          </p:cNvSpPr>
          <p:nvPr>
            <p:ph type="body" sz="quarter" idx="34"/>
          </p:nvPr>
        </p:nvSpPr>
        <p:spPr>
          <a:xfrm>
            <a:off x="4297387" y="3068960"/>
            <a:ext cx="3600399" cy="2952428"/>
          </a:xfrm>
          <a:noFill/>
        </p:spPr>
        <p:txBody>
          <a:bodyPr lIns="144000" tIns="108000" rIns="144000" bIns="108000"/>
          <a:lstStyle>
            <a:lvl1pPr marL="182563" indent="-182563">
              <a:spcBef>
                <a:spcPts val="200"/>
              </a:spcBef>
              <a:spcAft>
                <a:spcPts val="0"/>
              </a:spcAft>
              <a:defRPr sz="1400"/>
            </a:lvl1pPr>
            <a:lvl2pPr marL="357188" indent="-174625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35"/>
          </p:nvPr>
        </p:nvSpPr>
        <p:spPr>
          <a:xfrm>
            <a:off x="482400" y="3068960"/>
            <a:ext cx="3596257" cy="2952428"/>
          </a:xfrm>
          <a:noFill/>
        </p:spPr>
        <p:txBody>
          <a:bodyPr lIns="144000" tIns="108000" rIns="144000" bIns="108000"/>
          <a:lstStyle>
            <a:lvl1pPr marL="182563" indent="-182563">
              <a:spcBef>
                <a:spcPts val="200"/>
              </a:spcBef>
              <a:spcAft>
                <a:spcPts val="0"/>
              </a:spcAft>
              <a:defRPr sz="1400"/>
            </a:lvl1pPr>
            <a:lvl2pPr marL="357188" indent="-174625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8" name="Text Placeholder 34"/>
          <p:cNvSpPr>
            <a:spLocks noGrp="1"/>
          </p:cNvSpPr>
          <p:nvPr>
            <p:ph type="body" sz="quarter" idx="37" hasCustomPrompt="1"/>
          </p:nvPr>
        </p:nvSpPr>
        <p:spPr>
          <a:xfrm>
            <a:off x="4297387" y="2804306"/>
            <a:ext cx="3600400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39" name="Text Placeholder 34"/>
          <p:cNvSpPr>
            <a:spLocks noGrp="1"/>
          </p:cNvSpPr>
          <p:nvPr>
            <p:ph type="body" sz="quarter" idx="38" hasCustomPrompt="1"/>
          </p:nvPr>
        </p:nvSpPr>
        <p:spPr>
          <a:xfrm>
            <a:off x="8113869" y="2804306"/>
            <a:ext cx="3600294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</p:spTree>
    <p:extLst>
      <p:ext uri="{BB962C8B-B14F-4D97-AF65-F5344CB8AC3E}">
        <p14:creationId xmlns:p14="http://schemas.microsoft.com/office/powerpoint/2010/main" val="4141227179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013" y="404815"/>
            <a:ext cx="11233150" cy="43218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77371-58C1-4966-BFA7-FF4DC7081D6A}" type="datetime3">
              <a:rPr lang="en-US" smtClean="0"/>
              <a:t>27 November 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Author /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81013" y="836712"/>
            <a:ext cx="11233150" cy="504727"/>
          </a:xfrm>
        </p:spPr>
        <p:txBody>
          <a:bodyPr tIns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81013" y="1557338"/>
            <a:ext cx="432574" cy="432574"/>
          </a:xfrm>
          <a:prstGeom prst="round2DiagRect">
            <a:avLst/>
          </a:prstGeom>
          <a:solidFill>
            <a:schemeClr val="accent1"/>
          </a:solidFill>
        </p:spPr>
        <p:txBody>
          <a:bodyPr wrap="none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8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9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1129586" y="1557001"/>
            <a:ext cx="10584001" cy="431999"/>
          </a:xfrm>
        </p:spPr>
        <p:txBody>
          <a:bodyPr anchor="ctr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/>
            </a:lvl1pPr>
            <a:lvl2pPr marL="273050" indent="-273050">
              <a:buFont typeface="Wingdings" panose="05000000000000000000" pitchFamily="2" charset="2"/>
              <a:buChar char=""/>
              <a:defRPr/>
            </a:lvl2pPr>
            <a:lvl3pPr marL="544513" indent="-266700">
              <a:buFont typeface="Arial" panose="020B0604020202020204" pitchFamily="34" charset="0"/>
              <a:buChar char="–"/>
              <a:defRPr sz="1400"/>
            </a:lvl3pPr>
            <a:lvl4pPr marL="803275" indent="-261938" defTabSz="803275">
              <a:buFont typeface="Wingdings" panose="05000000000000000000" pitchFamily="2" charset="2"/>
              <a:buChar char=""/>
              <a:tabLst/>
              <a:defRPr sz="1200"/>
            </a:lvl4pPr>
            <a:lvl5pPr marL="1076325" indent="-274638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1200"/>
            </a:lvl5pPr>
            <a:lvl6pPr marL="1343025" indent="-269875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6pPr>
            <a:lvl7pPr marL="1617663" indent="-274638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7pPr>
            <a:lvl8pPr marL="1884363" indent="-269875" defTabSz="969963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8pPr>
            <a:lvl9pPr marL="2154238" indent="-269875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81013" y="2132426"/>
            <a:ext cx="432574" cy="432574"/>
          </a:xfrm>
          <a:prstGeom prst="round2DiagRect">
            <a:avLst/>
          </a:prstGeom>
          <a:solidFill>
            <a:schemeClr val="accent1"/>
          </a:solidFill>
        </p:spPr>
        <p:txBody>
          <a:bodyPr wrap="none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8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9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8"/>
          </p:nvPr>
        </p:nvSpPr>
        <p:spPr>
          <a:xfrm>
            <a:off x="1129586" y="2132090"/>
            <a:ext cx="10584001" cy="432000"/>
          </a:xfrm>
        </p:spPr>
        <p:txBody>
          <a:bodyPr anchor="ctr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/>
            </a:lvl1pPr>
            <a:lvl2pPr marL="273050" indent="-273050">
              <a:buFont typeface="Wingdings" panose="05000000000000000000" pitchFamily="2" charset="2"/>
              <a:buChar char=""/>
              <a:defRPr/>
            </a:lvl2pPr>
            <a:lvl3pPr marL="544513" indent="-266700">
              <a:buFont typeface="Arial" panose="020B0604020202020204" pitchFamily="34" charset="0"/>
              <a:buChar char="–"/>
              <a:defRPr sz="1400"/>
            </a:lvl3pPr>
            <a:lvl4pPr marL="803275" indent="-261938" defTabSz="803275">
              <a:buFont typeface="Wingdings" panose="05000000000000000000" pitchFamily="2" charset="2"/>
              <a:buChar char=""/>
              <a:tabLst/>
              <a:defRPr sz="1200"/>
            </a:lvl4pPr>
            <a:lvl5pPr marL="1076325" indent="-274638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1200"/>
            </a:lvl5pPr>
            <a:lvl6pPr marL="1343025" indent="-269875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6pPr>
            <a:lvl7pPr marL="1617663" indent="-274638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7pPr>
            <a:lvl8pPr marL="1884363" indent="-269875" defTabSz="969963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8pPr>
            <a:lvl9pPr marL="2154238" indent="-269875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481013" y="2708426"/>
            <a:ext cx="432574" cy="432574"/>
          </a:xfrm>
          <a:prstGeom prst="round2DiagRect">
            <a:avLst/>
          </a:prstGeom>
          <a:solidFill>
            <a:schemeClr val="accent1"/>
          </a:solidFill>
        </p:spPr>
        <p:txBody>
          <a:bodyPr wrap="none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8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9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20"/>
          </p:nvPr>
        </p:nvSpPr>
        <p:spPr>
          <a:xfrm>
            <a:off x="1129586" y="2708090"/>
            <a:ext cx="10584001" cy="432000"/>
          </a:xfrm>
        </p:spPr>
        <p:txBody>
          <a:bodyPr anchor="ctr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/>
            </a:lvl1pPr>
            <a:lvl2pPr marL="273050" indent="-273050">
              <a:buFont typeface="Wingdings" panose="05000000000000000000" pitchFamily="2" charset="2"/>
              <a:buChar char=""/>
              <a:defRPr/>
            </a:lvl2pPr>
            <a:lvl3pPr marL="544513" indent="-266700">
              <a:buFont typeface="Arial" panose="020B0604020202020204" pitchFamily="34" charset="0"/>
              <a:buChar char="–"/>
              <a:defRPr sz="1400"/>
            </a:lvl3pPr>
            <a:lvl4pPr marL="803275" indent="-261938" defTabSz="803275">
              <a:buFont typeface="Wingdings" panose="05000000000000000000" pitchFamily="2" charset="2"/>
              <a:buChar char=""/>
              <a:tabLst/>
              <a:defRPr sz="1200"/>
            </a:lvl4pPr>
            <a:lvl5pPr marL="1076325" indent="-274638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1200"/>
            </a:lvl5pPr>
            <a:lvl6pPr marL="1343025" indent="-269875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6pPr>
            <a:lvl7pPr marL="1617663" indent="-274638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7pPr>
            <a:lvl8pPr marL="1884363" indent="-269875" defTabSz="969963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8pPr>
            <a:lvl9pPr marL="2154238" indent="-269875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481013" y="3285336"/>
            <a:ext cx="432574" cy="432574"/>
          </a:xfrm>
          <a:prstGeom prst="round2DiagRect">
            <a:avLst/>
          </a:prstGeom>
          <a:solidFill>
            <a:schemeClr val="accent1"/>
          </a:solidFill>
        </p:spPr>
        <p:txBody>
          <a:bodyPr wrap="none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8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9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8" name="Text Placeholder 9"/>
          <p:cNvSpPr>
            <a:spLocks noGrp="1"/>
          </p:cNvSpPr>
          <p:nvPr>
            <p:ph type="body" sz="quarter" idx="22"/>
          </p:nvPr>
        </p:nvSpPr>
        <p:spPr>
          <a:xfrm>
            <a:off x="1129586" y="3285000"/>
            <a:ext cx="10584001" cy="432000"/>
          </a:xfrm>
        </p:spPr>
        <p:txBody>
          <a:bodyPr anchor="ctr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/>
            </a:lvl1pPr>
            <a:lvl2pPr marL="273050" indent="-273050">
              <a:buFont typeface="Wingdings" panose="05000000000000000000" pitchFamily="2" charset="2"/>
              <a:buChar char=""/>
              <a:defRPr/>
            </a:lvl2pPr>
            <a:lvl3pPr marL="544513" indent="-266700">
              <a:buFont typeface="Arial" panose="020B0604020202020204" pitchFamily="34" charset="0"/>
              <a:buChar char="–"/>
              <a:defRPr sz="1400"/>
            </a:lvl3pPr>
            <a:lvl4pPr marL="803275" indent="-261938" defTabSz="803275">
              <a:buFont typeface="Wingdings" panose="05000000000000000000" pitchFamily="2" charset="2"/>
              <a:buChar char=""/>
              <a:tabLst/>
              <a:defRPr sz="1200"/>
            </a:lvl4pPr>
            <a:lvl5pPr marL="1076325" indent="-274638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1200"/>
            </a:lvl5pPr>
            <a:lvl6pPr marL="1343025" indent="-269875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6pPr>
            <a:lvl7pPr marL="1617663" indent="-274638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7pPr>
            <a:lvl8pPr marL="1884363" indent="-269875" defTabSz="969963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8pPr>
            <a:lvl9pPr marL="2154238" indent="-269875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23" hasCustomPrompt="1"/>
          </p:nvPr>
        </p:nvSpPr>
        <p:spPr>
          <a:xfrm>
            <a:off x="481013" y="3861336"/>
            <a:ext cx="432574" cy="432574"/>
          </a:xfrm>
          <a:prstGeom prst="round2DiagRect">
            <a:avLst/>
          </a:prstGeom>
          <a:solidFill>
            <a:schemeClr val="accent1"/>
          </a:solidFill>
        </p:spPr>
        <p:txBody>
          <a:bodyPr wrap="none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8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9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0" name="Text Placeholder 9"/>
          <p:cNvSpPr>
            <a:spLocks noGrp="1"/>
          </p:cNvSpPr>
          <p:nvPr>
            <p:ph type="body" sz="quarter" idx="24"/>
          </p:nvPr>
        </p:nvSpPr>
        <p:spPr>
          <a:xfrm>
            <a:off x="1129586" y="3861000"/>
            <a:ext cx="10584001" cy="432000"/>
          </a:xfrm>
        </p:spPr>
        <p:txBody>
          <a:bodyPr anchor="ctr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/>
            </a:lvl1pPr>
            <a:lvl2pPr marL="273050" indent="-273050">
              <a:buFont typeface="Wingdings" panose="05000000000000000000" pitchFamily="2" charset="2"/>
              <a:buChar char=""/>
              <a:defRPr/>
            </a:lvl2pPr>
            <a:lvl3pPr marL="544513" indent="-266700">
              <a:buFont typeface="Arial" panose="020B0604020202020204" pitchFamily="34" charset="0"/>
              <a:buChar char="–"/>
              <a:defRPr sz="1400"/>
            </a:lvl3pPr>
            <a:lvl4pPr marL="803275" indent="-261938" defTabSz="803275">
              <a:buFont typeface="Wingdings" panose="05000000000000000000" pitchFamily="2" charset="2"/>
              <a:buChar char=""/>
              <a:tabLst/>
              <a:defRPr sz="1200"/>
            </a:lvl4pPr>
            <a:lvl5pPr marL="1076325" indent="-274638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1200"/>
            </a:lvl5pPr>
            <a:lvl6pPr marL="1343025" indent="-269875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6pPr>
            <a:lvl7pPr marL="1617663" indent="-274638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7pPr>
            <a:lvl8pPr marL="1884363" indent="-269875" defTabSz="969963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8pPr>
            <a:lvl9pPr marL="2154238" indent="-269875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25" hasCustomPrompt="1"/>
          </p:nvPr>
        </p:nvSpPr>
        <p:spPr>
          <a:xfrm>
            <a:off x="481587" y="4436427"/>
            <a:ext cx="432574" cy="432574"/>
          </a:xfrm>
          <a:prstGeom prst="round2DiagRect">
            <a:avLst/>
          </a:prstGeom>
          <a:solidFill>
            <a:schemeClr val="accent1"/>
          </a:solidFill>
        </p:spPr>
        <p:txBody>
          <a:bodyPr wrap="none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8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9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26"/>
          </p:nvPr>
        </p:nvSpPr>
        <p:spPr>
          <a:xfrm>
            <a:off x="1130161" y="4436090"/>
            <a:ext cx="10583425" cy="431999"/>
          </a:xfrm>
        </p:spPr>
        <p:txBody>
          <a:bodyPr anchor="ctr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/>
            </a:lvl1pPr>
            <a:lvl2pPr marL="273050" indent="-273050">
              <a:buFont typeface="Wingdings" panose="05000000000000000000" pitchFamily="2" charset="2"/>
              <a:buChar char=""/>
              <a:defRPr/>
            </a:lvl2pPr>
            <a:lvl3pPr marL="544513" indent="-266700">
              <a:buFont typeface="Arial" panose="020B0604020202020204" pitchFamily="34" charset="0"/>
              <a:buChar char="–"/>
              <a:defRPr sz="1400"/>
            </a:lvl3pPr>
            <a:lvl4pPr marL="803275" indent="-261938" defTabSz="803275">
              <a:buFont typeface="Wingdings" panose="05000000000000000000" pitchFamily="2" charset="2"/>
              <a:buChar char=""/>
              <a:tabLst/>
              <a:defRPr sz="1200"/>
            </a:lvl4pPr>
            <a:lvl5pPr marL="1076325" indent="-274638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1200"/>
            </a:lvl5pPr>
            <a:lvl6pPr marL="1343025" indent="-269875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6pPr>
            <a:lvl7pPr marL="1617663" indent="-274638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7pPr>
            <a:lvl8pPr marL="1884363" indent="-269875" defTabSz="969963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8pPr>
            <a:lvl9pPr marL="2154238" indent="-269875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481587" y="5013336"/>
            <a:ext cx="432574" cy="432574"/>
          </a:xfrm>
          <a:prstGeom prst="round2DiagRect">
            <a:avLst/>
          </a:prstGeom>
          <a:solidFill>
            <a:schemeClr val="accent1"/>
          </a:solidFill>
        </p:spPr>
        <p:txBody>
          <a:bodyPr wrap="none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8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9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8"/>
          </p:nvPr>
        </p:nvSpPr>
        <p:spPr>
          <a:xfrm>
            <a:off x="1130161" y="5013000"/>
            <a:ext cx="10583425" cy="432000"/>
          </a:xfrm>
        </p:spPr>
        <p:txBody>
          <a:bodyPr anchor="ctr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/>
            </a:lvl1pPr>
            <a:lvl2pPr marL="273050" indent="-273050">
              <a:buFont typeface="Wingdings" panose="05000000000000000000" pitchFamily="2" charset="2"/>
              <a:buChar char=""/>
              <a:defRPr/>
            </a:lvl2pPr>
            <a:lvl3pPr marL="544513" indent="-266700">
              <a:buFont typeface="Arial" panose="020B0604020202020204" pitchFamily="34" charset="0"/>
              <a:buChar char="–"/>
              <a:defRPr sz="1400"/>
            </a:lvl3pPr>
            <a:lvl4pPr marL="803275" indent="-261938" defTabSz="803275">
              <a:buFont typeface="Wingdings" panose="05000000000000000000" pitchFamily="2" charset="2"/>
              <a:buChar char=""/>
              <a:tabLst/>
              <a:defRPr sz="1200"/>
            </a:lvl4pPr>
            <a:lvl5pPr marL="1076325" indent="-274638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1200"/>
            </a:lvl5pPr>
            <a:lvl6pPr marL="1343025" indent="-269875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6pPr>
            <a:lvl7pPr marL="1617663" indent="-274638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7pPr>
            <a:lvl8pPr marL="1884363" indent="-269875" defTabSz="969963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8pPr>
            <a:lvl9pPr marL="2154238" indent="-269875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C5249C75-4AF5-4360-A376-CD099813CBA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81587" y="5589336"/>
            <a:ext cx="432574" cy="432574"/>
          </a:xfrm>
          <a:prstGeom prst="round2DiagRect">
            <a:avLst/>
          </a:prstGeom>
          <a:solidFill>
            <a:schemeClr val="accent1"/>
          </a:solidFill>
        </p:spPr>
        <p:txBody>
          <a:bodyPr wrap="none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8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9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33" name="Text Placeholder 9">
            <a:extLst>
              <a:ext uri="{FF2B5EF4-FFF2-40B4-BE49-F238E27FC236}">
                <a16:creationId xmlns:a16="http://schemas.microsoft.com/office/drawing/2014/main" id="{C691BED2-517C-4622-A930-239AF57DF41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130161" y="5589000"/>
            <a:ext cx="10583425" cy="432000"/>
          </a:xfrm>
        </p:spPr>
        <p:txBody>
          <a:bodyPr anchor="ctr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/>
            </a:lvl1pPr>
            <a:lvl2pPr marL="273050" indent="-273050">
              <a:buFont typeface="Wingdings" panose="05000000000000000000" pitchFamily="2" charset="2"/>
              <a:buChar char=""/>
              <a:defRPr/>
            </a:lvl2pPr>
            <a:lvl3pPr marL="544513" indent="-266700">
              <a:buFont typeface="Arial" panose="020B0604020202020204" pitchFamily="34" charset="0"/>
              <a:buChar char="–"/>
              <a:defRPr sz="1400"/>
            </a:lvl3pPr>
            <a:lvl4pPr marL="803275" indent="-261938" defTabSz="803275">
              <a:buFont typeface="Wingdings" panose="05000000000000000000" pitchFamily="2" charset="2"/>
              <a:buChar char=""/>
              <a:tabLst/>
              <a:defRPr sz="1200"/>
            </a:lvl4pPr>
            <a:lvl5pPr marL="1076325" indent="-274638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1200"/>
            </a:lvl5pPr>
            <a:lvl6pPr marL="1343025" indent="-269875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6pPr>
            <a:lvl7pPr marL="1617663" indent="-274638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7pPr>
            <a:lvl8pPr marL="1884363" indent="-269875" defTabSz="969963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8pPr>
            <a:lvl9pPr marL="2154238" indent="-269875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218905"/>
      </p:ext>
    </p:extLst>
  </p:cSld>
  <p:clrMapOvr>
    <a:masterClrMapping/>
  </p:clrMapOvr>
  <p:transition spd="med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data she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480963" y="3068960"/>
            <a:ext cx="2700000" cy="29524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3" name="Rectangle 32"/>
          <p:cNvSpPr/>
          <p:nvPr userDrawn="1"/>
        </p:nvSpPr>
        <p:spPr>
          <a:xfrm>
            <a:off x="3325279" y="3068960"/>
            <a:ext cx="2700000" cy="29524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4" name="Rectangle 33"/>
          <p:cNvSpPr/>
          <p:nvPr userDrawn="1"/>
        </p:nvSpPr>
        <p:spPr>
          <a:xfrm>
            <a:off x="6169595" y="3068960"/>
            <a:ext cx="2700000" cy="29524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2" name="Rounded Rectangle 27"/>
          <p:cNvSpPr/>
          <p:nvPr userDrawn="1"/>
        </p:nvSpPr>
        <p:spPr>
          <a:xfrm>
            <a:off x="9014211" y="3068960"/>
            <a:ext cx="2700000" cy="2952428"/>
          </a:xfrm>
          <a:custGeom>
            <a:avLst/>
            <a:gdLst/>
            <a:ahLst/>
            <a:cxnLst/>
            <a:rect l="l" t="t" r="r" b="b"/>
            <a:pathLst>
              <a:path w="2736256" h="2952428">
                <a:moveTo>
                  <a:pt x="0" y="0"/>
                </a:moveTo>
                <a:lnTo>
                  <a:pt x="2377182" y="0"/>
                </a:lnTo>
                <a:lnTo>
                  <a:pt x="2736256" y="0"/>
                </a:lnTo>
                <a:lnTo>
                  <a:pt x="2736256" y="359074"/>
                </a:lnTo>
                <a:lnTo>
                  <a:pt x="2736256" y="1224136"/>
                </a:lnTo>
                <a:lnTo>
                  <a:pt x="2736256" y="2593354"/>
                </a:lnTo>
                <a:cubicBezTo>
                  <a:pt x="2736256" y="2791665"/>
                  <a:pt x="2575493" y="2952428"/>
                  <a:pt x="2377182" y="2952428"/>
                </a:cubicBezTo>
                <a:lnTo>
                  <a:pt x="0" y="2952428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35"/>
          </p:nvPr>
        </p:nvSpPr>
        <p:spPr>
          <a:xfrm>
            <a:off x="482400" y="3068960"/>
            <a:ext cx="2700000" cy="2952428"/>
          </a:xfrm>
          <a:noFill/>
        </p:spPr>
        <p:txBody>
          <a:bodyPr lIns="144000" tIns="108000" rIns="144000" bIns="108000"/>
          <a:lstStyle>
            <a:lvl1pPr marL="182563" indent="-182563">
              <a:spcBef>
                <a:spcPts val="200"/>
              </a:spcBef>
              <a:spcAft>
                <a:spcPts val="0"/>
              </a:spcAft>
              <a:defRPr sz="1400"/>
            </a:lvl1pPr>
            <a:lvl2pPr marL="357188" indent="-174625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4"/>
          </p:nvPr>
        </p:nvSpPr>
        <p:spPr>
          <a:xfrm>
            <a:off x="3325579" y="3068960"/>
            <a:ext cx="2700000" cy="2952428"/>
          </a:xfrm>
          <a:noFill/>
        </p:spPr>
        <p:txBody>
          <a:bodyPr lIns="144000" tIns="108000" rIns="144000" bIns="108000"/>
          <a:lstStyle>
            <a:lvl1pPr marL="182563" indent="-182563">
              <a:spcBef>
                <a:spcPts val="200"/>
              </a:spcBef>
              <a:spcAft>
                <a:spcPts val="0"/>
              </a:spcAft>
              <a:defRPr sz="1400"/>
            </a:lvl1pPr>
            <a:lvl2pPr marL="357188" indent="-174625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36"/>
          </p:nvPr>
        </p:nvSpPr>
        <p:spPr>
          <a:xfrm>
            <a:off x="6169594" y="3068960"/>
            <a:ext cx="2700000" cy="2952428"/>
          </a:xfrm>
          <a:noFill/>
        </p:spPr>
        <p:txBody>
          <a:bodyPr lIns="144000" tIns="108000" rIns="144000" bIns="108000"/>
          <a:lstStyle>
            <a:lvl1pPr marL="182563" indent="-182563">
              <a:spcBef>
                <a:spcPts val="200"/>
              </a:spcBef>
              <a:spcAft>
                <a:spcPts val="0"/>
              </a:spcAft>
              <a:defRPr sz="1400"/>
            </a:lvl1pPr>
            <a:lvl2pPr marL="357188" indent="-174625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1" name="Text Placeholder 6"/>
          <p:cNvSpPr>
            <a:spLocks noGrp="1"/>
          </p:cNvSpPr>
          <p:nvPr>
            <p:ph type="body" sz="quarter" idx="39"/>
          </p:nvPr>
        </p:nvSpPr>
        <p:spPr>
          <a:xfrm>
            <a:off x="9014211" y="3068960"/>
            <a:ext cx="2700000" cy="2952428"/>
          </a:xfrm>
          <a:noFill/>
        </p:spPr>
        <p:txBody>
          <a:bodyPr lIns="144000" tIns="108000" rIns="144000" bIns="108000"/>
          <a:lstStyle>
            <a:lvl1pPr marL="182563" indent="-182563">
              <a:spcBef>
                <a:spcPts val="200"/>
              </a:spcBef>
              <a:spcAft>
                <a:spcPts val="0"/>
              </a:spcAft>
              <a:defRPr sz="1400"/>
            </a:lvl1pPr>
            <a:lvl2pPr marL="357188" indent="-174625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7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81013" y="1557338"/>
            <a:ext cx="2700250" cy="1511300"/>
          </a:xfrm>
          <a:custGeom>
            <a:avLst/>
            <a:gdLst/>
            <a:ahLst/>
            <a:cxnLst/>
            <a:rect l="l" t="t" r="r" b="b"/>
            <a:pathLst>
              <a:path w="2700250" h="1511300">
                <a:moveTo>
                  <a:pt x="311950" y="0"/>
                </a:moveTo>
                <a:lnTo>
                  <a:pt x="1368102" y="0"/>
                </a:lnTo>
                <a:lnTo>
                  <a:pt x="1943100" y="0"/>
                </a:lnTo>
                <a:lnTo>
                  <a:pt x="2700250" y="0"/>
                </a:lnTo>
                <a:lnTo>
                  <a:pt x="2700250" y="1511300"/>
                </a:lnTo>
                <a:lnTo>
                  <a:pt x="1943100" y="1511300"/>
                </a:lnTo>
                <a:lnTo>
                  <a:pt x="1368102" y="1511300"/>
                </a:lnTo>
                <a:lnTo>
                  <a:pt x="0" y="1511300"/>
                </a:lnTo>
                <a:lnTo>
                  <a:pt x="0" y="311950"/>
                </a:lnTo>
                <a:cubicBezTo>
                  <a:pt x="0" y="139665"/>
                  <a:pt x="139665" y="0"/>
                  <a:pt x="31195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35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9013911" y="1557338"/>
            <a:ext cx="2700252" cy="1511300"/>
          </a:xfrm>
          <a:custGeom>
            <a:avLst/>
            <a:gdLst/>
            <a:ahLst/>
            <a:cxnLst/>
            <a:rect l="l" t="t" r="r" b="b"/>
            <a:pathLst>
              <a:path w="2700252" h="1511300">
                <a:moveTo>
                  <a:pt x="0" y="0"/>
                </a:moveTo>
                <a:lnTo>
                  <a:pt x="757152" y="0"/>
                </a:lnTo>
                <a:lnTo>
                  <a:pt x="1188132" y="0"/>
                </a:lnTo>
                <a:lnTo>
                  <a:pt x="2700252" y="0"/>
                </a:lnTo>
                <a:lnTo>
                  <a:pt x="2700252" y="791512"/>
                </a:lnTo>
                <a:lnTo>
                  <a:pt x="2700252" y="1199350"/>
                </a:lnTo>
                <a:lnTo>
                  <a:pt x="2700252" y="1511300"/>
                </a:lnTo>
                <a:lnTo>
                  <a:pt x="2388302" y="1511300"/>
                </a:lnTo>
                <a:lnTo>
                  <a:pt x="1764326" y="1511300"/>
                </a:lnTo>
                <a:lnTo>
                  <a:pt x="1188132" y="1511300"/>
                </a:lnTo>
                <a:lnTo>
                  <a:pt x="757152" y="1511300"/>
                </a:lnTo>
                <a:lnTo>
                  <a:pt x="0" y="1511300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36" name="Picture Placeholder 43"/>
          <p:cNvSpPr>
            <a:spLocks noGrp="1"/>
          </p:cNvSpPr>
          <p:nvPr>
            <p:ph type="pic" sz="quarter" idx="24"/>
          </p:nvPr>
        </p:nvSpPr>
        <p:spPr>
          <a:xfrm>
            <a:off x="3325813" y="1557338"/>
            <a:ext cx="2699766" cy="15113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37" name="Picture Placeholder 43"/>
          <p:cNvSpPr>
            <a:spLocks noGrp="1"/>
          </p:cNvSpPr>
          <p:nvPr>
            <p:ph type="pic" sz="quarter" idx="25"/>
          </p:nvPr>
        </p:nvSpPr>
        <p:spPr>
          <a:xfrm>
            <a:off x="6169123" y="1557338"/>
            <a:ext cx="2700000" cy="15113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03931-528C-4AE5-B8C5-3AB29FB94C84}" type="datetime3">
              <a:rPr lang="en-US" smtClean="0"/>
              <a:t>27 November 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Author /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81013" y="404815"/>
            <a:ext cx="11233150" cy="4318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1" name="Text Placeholder 34"/>
          <p:cNvSpPr>
            <a:spLocks noGrp="1"/>
          </p:cNvSpPr>
          <p:nvPr>
            <p:ph type="body" sz="quarter" idx="20" hasCustomPrompt="1"/>
          </p:nvPr>
        </p:nvSpPr>
        <p:spPr>
          <a:xfrm>
            <a:off x="480963" y="2804306"/>
            <a:ext cx="2700000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28" name="Text Placeholder 34"/>
          <p:cNvSpPr>
            <a:spLocks noGrp="1"/>
          </p:cNvSpPr>
          <p:nvPr>
            <p:ph type="body" sz="quarter" idx="21" hasCustomPrompt="1"/>
          </p:nvPr>
        </p:nvSpPr>
        <p:spPr>
          <a:xfrm>
            <a:off x="6169595" y="2804301"/>
            <a:ext cx="2700000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29" name="Text Placeholder 34"/>
          <p:cNvSpPr>
            <a:spLocks noGrp="1"/>
          </p:cNvSpPr>
          <p:nvPr>
            <p:ph type="body" sz="quarter" idx="26" hasCustomPrompt="1"/>
          </p:nvPr>
        </p:nvSpPr>
        <p:spPr>
          <a:xfrm>
            <a:off x="3325279" y="2804301"/>
            <a:ext cx="2700000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30" name="Text Placeholder 34"/>
          <p:cNvSpPr>
            <a:spLocks noGrp="1"/>
          </p:cNvSpPr>
          <p:nvPr>
            <p:ph type="body" sz="quarter" idx="27" hasCustomPrompt="1"/>
          </p:nvPr>
        </p:nvSpPr>
        <p:spPr>
          <a:xfrm>
            <a:off x="9014211" y="2804301"/>
            <a:ext cx="2700000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81013" y="836712"/>
            <a:ext cx="11233150" cy="504727"/>
          </a:xfrm>
        </p:spPr>
        <p:txBody>
          <a:bodyPr tIns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Source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38692554"/>
      </p:ext>
    </p:extLst>
  </p:cSld>
  <p:clrMapOvr>
    <a:masterClrMapping/>
  </p:clrMapOvr>
  <p:transition spd="med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data sheets 2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651DA-5865-4694-B753-E15DEA681E0B}" type="datetime3">
              <a:rPr lang="en-US" smtClean="0"/>
              <a:t>27 November 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Author /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Source</a:t>
            </a:r>
            <a:endParaRPr lang="fi-FI" dirty="0"/>
          </a:p>
        </p:txBody>
      </p:sp>
      <p:sp>
        <p:nvSpPr>
          <p:cNvPr id="23" name="Rectangle 22"/>
          <p:cNvSpPr/>
          <p:nvPr userDrawn="1"/>
        </p:nvSpPr>
        <p:spPr>
          <a:xfrm>
            <a:off x="480963" y="3068960"/>
            <a:ext cx="2700000" cy="29524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6" name="Rectangle 25"/>
          <p:cNvSpPr/>
          <p:nvPr userDrawn="1"/>
        </p:nvSpPr>
        <p:spPr>
          <a:xfrm>
            <a:off x="3325279" y="3068960"/>
            <a:ext cx="2700000" cy="29524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7" name="Rectangle 26"/>
          <p:cNvSpPr/>
          <p:nvPr userDrawn="1"/>
        </p:nvSpPr>
        <p:spPr>
          <a:xfrm>
            <a:off x="6169595" y="3068960"/>
            <a:ext cx="2700000" cy="29524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5" name="Rounded Rectangle 27"/>
          <p:cNvSpPr/>
          <p:nvPr userDrawn="1"/>
        </p:nvSpPr>
        <p:spPr>
          <a:xfrm>
            <a:off x="9014211" y="3068960"/>
            <a:ext cx="2700000" cy="2952428"/>
          </a:xfrm>
          <a:custGeom>
            <a:avLst/>
            <a:gdLst/>
            <a:ahLst/>
            <a:cxnLst/>
            <a:rect l="l" t="t" r="r" b="b"/>
            <a:pathLst>
              <a:path w="2736256" h="2952428">
                <a:moveTo>
                  <a:pt x="0" y="0"/>
                </a:moveTo>
                <a:lnTo>
                  <a:pt x="2377182" y="0"/>
                </a:lnTo>
                <a:lnTo>
                  <a:pt x="2736256" y="0"/>
                </a:lnTo>
                <a:lnTo>
                  <a:pt x="2736256" y="359074"/>
                </a:lnTo>
                <a:lnTo>
                  <a:pt x="2736256" y="1224136"/>
                </a:lnTo>
                <a:lnTo>
                  <a:pt x="2736256" y="2593354"/>
                </a:lnTo>
                <a:cubicBezTo>
                  <a:pt x="2736256" y="2791665"/>
                  <a:pt x="2575493" y="2952428"/>
                  <a:pt x="2377182" y="2952428"/>
                </a:cubicBezTo>
                <a:lnTo>
                  <a:pt x="0" y="2952428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6" name="Text Placeholder 6"/>
          <p:cNvSpPr>
            <a:spLocks noGrp="1"/>
          </p:cNvSpPr>
          <p:nvPr>
            <p:ph type="body" sz="quarter" idx="35"/>
          </p:nvPr>
        </p:nvSpPr>
        <p:spPr>
          <a:xfrm>
            <a:off x="482400" y="3068960"/>
            <a:ext cx="2700000" cy="2952428"/>
          </a:xfrm>
          <a:noFill/>
        </p:spPr>
        <p:txBody>
          <a:bodyPr lIns="144000" tIns="108000" rIns="144000" bIns="108000"/>
          <a:lstStyle>
            <a:lvl1pPr marL="182563" indent="-182563">
              <a:spcBef>
                <a:spcPts val="200"/>
              </a:spcBef>
              <a:spcAft>
                <a:spcPts val="0"/>
              </a:spcAft>
              <a:defRPr sz="1400"/>
            </a:lvl1pPr>
            <a:lvl2pPr marL="357188" indent="-174625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34"/>
          </p:nvPr>
        </p:nvSpPr>
        <p:spPr>
          <a:xfrm>
            <a:off x="3325579" y="3068960"/>
            <a:ext cx="2700000" cy="2952428"/>
          </a:xfrm>
          <a:noFill/>
        </p:spPr>
        <p:txBody>
          <a:bodyPr lIns="144000" tIns="108000" rIns="144000" bIns="108000"/>
          <a:lstStyle>
            <a:lvl1pPr marL="182563" indent="-182563">
              <a:spcBef>
                <a:spcPts val="200"/>
              </a:spcBef>
              <a:spcAft>
                <a:spcPts val="0"/>
              </a:spcAft>
              <a:defRPr sz="1400"/>
            </a:lvl1pPr>
            <a:lvl2pPr marL="357188" indent="-174625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8" name="Text Placeholder 6"/>
          <p:cNvSpPr>
            <a:spLocks noGrp="1"/>
          </p:cNvSpPr>
          <p:nvPr>
            <p:ph type="body" sz="quarter" idx="36"/>
          </p:nvPr>
        </p:nvSpPr>
        <p:spPr>
          <a:xfrm>
            <a:off x="6169594" y="3068960"/>
            <a:ext cx="2700000" cy="2952428"/>
          </a:xfrm>
          <a:noFill/>
        </p:spPr>
        <p:txBody>
          <a:bodyPr lIns="144000" tIns="108000" rIns="144000" bIns="108000"/>
          <a:lstStyle>
            <a:lvl1pPr marL="182563" indent="-182563">
              <a:spcBef>
                <a:spcPts val="200"/>
              </a:spcBef>
              <a:spcAft>
                <a:spcPts val="0"/>
              </a:spcAft>
              <a:defRPr sz="1400"/>
            </a:lvl1pPr>
            <a:lvl2pPr marL="357188" indent="-174625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9" name="Text Placeholder 6"/>
          <p:cNvSpPr>
            <a:spLocks noGrp="1"/>
          </p:cNvSpPr>
          <p:nvPr>
            <p:ph type="body" sz="quarter" idx="39"/>
          </p:nvPr>
        </p:nvSpPr>
        <p:spPr>
          <a:xfrm>
            <a:off x="9014211" y="3068960"/>
            <a:ext cx="2700000" cy="2952428"/>
          </a:xfrm>
          <a:noFill/>
        </p:spPr>
        <p:txBody>
          <a:bodyPr lIns="144000" tIns="108000" rIns="144000" bIns="108000"/>
          <a:lstStyle>
            <a:lvl1pPr marL="182563" indent="-182563">
              <a:spcBef>
                <a:spcPts val="200"/>
              </a:spcBef>
              <a:spcAft>
                <a:spcPts val="0"/>
              </a:spcAft>
              <a:defRPr sz="1400"/>
            </a:lvl1pPr>
            <a:lvl2pPr marL="357188" indent="-174625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0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81013" y="1557338"/>
            <a:ext cx="2700250" cy="1511300"/>
          </a:xfrm>
          <a:custGeom>
            <a:avLst/>
            <a:gdLst/>
            <a:ahLst/>
            <a:cxnLst/>
            <a:rect l="l" t="t" r="r" b="b"/>
            <a:pathLst>
              <a:path w="2700250" h="1511300">
                <a:moveTo>
                  <a:pt x="311950" y="0"/>
                </a:moveTo>
                <a:lnTo>
                  <a:pt x="1368102" y="0"/>
                </a:lnTo>
                <a:lnTo>
                  <a:pt x="1943100" y="0"/>
                </a:lnTo>
                <a:lnTo>
                  <a:pt x="2700250" y="0"/>
                </a:lnTo>
                <a:lnTo>
                  <a:pt x="2700250" y="1511300"/>
                </a:lnTo>
                <a:lnTo>
                  <a:pt x="1943100" y="1511300"/>
                </a:lnTo>
                <a:lnTo>
                  <a:pt x="1368102" y="1511300"/>
                </a:lnTo>
                <a:lnTo>
                  <a:pt x="0" y="1511300"/>
                </a:lnTo>
                <a:lnTo>
                  <a:pt x="0" y="311950"/>
                </a:lnTo>
                <a:cubicBezTo>
                  <a:pt x="0" y="139665"/>
                  <a:pt x="139665" y="0"/>
                  <a:pt x="31195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41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9013911" y="1557338"/>
            <a:ext cx="2700252" cy="1511300"/>
          </a:xfrm>
          <a:custGeom>
            <a:avLst/>
            <a:gdLst/>
            <a:ahLst/>
            <a:cxnLst/>
            <a:rect l="l" t="t" r="r" b="b"/>
            <a:pathLst>
              <a:path w="2700252" h="1511300">
                <a:moveTo>
                  <a:pt x="0" y="0"/>
                </a:moveTo>
                <a:lnTo>
                  <a:pt x="757152" y="0"/>
                </a:lnTo>
                <a:lnTo>
                  <a:pt x="1188132" y="0"/>
                </a:lnTo>
                <a:lnTo>
                  <a:pt x="2700252" y="0"/>
                </a:lnTo>
                <a:lnTo>
                  <a:pt x="2700252" y="791512"/>
                </a:lnTo>
                <a:lnTo>
                  <a:pt x="2700252" y="1199350"/>
                </a:lnTo>
                <a:lnTo>
                  <a:pt x="2700252" y="1511300"/>
                </a:lnTo>
                <a:lnTo>
                  <a:pt x="2388302" y="1511300"/>
                </a:lnTo>
                <a:lnTo>
                  <a:pt x="1764326" y="1511300"/>
                </a:lnTo>
                <a:lnTo>
                  <a:pt x="1188132" y="1511300"/>
                </a:lnTo>
                <a:lnTo>
                  <a:pt x="757152" y="1511300"/>
                </a:lnTo>
                <a:lnTo>
                  <a:pt x="0" y="1511300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42" name="Picture Placeholder 43"/>
          <p:cNvSpPr>
            <a:spLocks noGrp="1"/>
          </p:cNvSpPr>
          <p:nvPr>
            <p:ph type="pic" sz="quarter" idx="24"/>
          </p:nvPr>
        </p:nvSpPr>
        <p:spPr>
          <a:xfrm>
            <a:off x="3325813" y="1557338"/>
            <a:ext cx="2699766" cy="15113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43" name="Picture Placeholder 43"/>
          <p:cNvSpPr>
            <a:spLocks noGrp="1"/>
          </p:cNvSpPr>
          <p:nvPr>
            <p:ph type="pic" sz="quarter" idx="25"/>
          </p:nvPr>
        </p:nvSpPr>
        <p:spPr>
          <a:xfrm>
            <a:off x="6169123" y="1557338"/>
            <a:ext cx="2700000" cy="15113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44" name="Text Placeholder 34"/>
          <p:cNvSpPr>
            <a:spLocks noGrp="1"/>
          </p:cNvSpPr>
          <p:nvPr>
            <p:ph type="body" sz="quarter" idx="20" hasCustomPrompt="1"/>
          </p:nvPr>
        </p:nvSpPr>
        <p:spPr>
          <a:xfrm>
            <a:off x="480963" y="2804306"/>
            <a:ext cx="2700000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45" name="Text Placeholder 34"/>
          <p:cNvSpPr>
            <a:spLocks noGrp="1"/>
          </p:cNvSpPr>
          <p:nvPr>
            <p:ph type="body" sz="quarter" idx="21" hasCustomPrompt="1"/>
          </p:nvPr>
        </p:nvSpPr>
        <p:spPr>
          <a:xfrm>
            <a:off x="6169595" y="2804301"/>
            <a:ext cx="2700000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46" name="Text Placeholder 34"/>
          <p:cNvSpPr>
            <a:spLocks noGrp="1"/>
          </p:cNvSpPr>
          <p:nvPr>
            <p:ph type="body" sz="quarter" idx="26" hasCustomPrompt="1"/>
          </p:nvPr>
        </p:nvSpPr>
        <p:spPr>
          <a:xfrm>
            <a:off x="3325279" y="2804301"/>
            <a:ext cx="2700000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47" name="Text Placeholder 34"/>
          <p:cNvSpPr>
            <a:spLocks noGrp="1"/>
          </p:cNvSpPr>
          <p:nvPr>
            <p:ph type="body" sz="quarter" idx="27" hasCustomPrompt="1"/>
          </p:nvPr>
        </p:nvSpPr>
        <p:spPr>
          <a:xfrm>
            <a:off x="9014211" y="2804301"/>
            <a:ext cx="2700000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</p:spTree>
    <p:extLst>
      <p:ext uri="{BB962C8B-B14F-4D97-AF65-F5344CB8AC3E}">
        <p14:creationId xmlns:p14="http://schemas.microsoft.com/office/powerpoint/2010/main" val="3732375206"/>
      </p:ext>
    </p:extLst>
  </p:cSld>
  <p:clrMapOvr>
    <a:masterClrMapping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data she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481013" y="3068960"/>
            <a:ext cx="2088000" cy="29524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8" name="Rectangle 37"/>
          <p:cNvSpPr/>
          <p:nvPr userDrawn="1"/>
        </p:nvSpPr>
        <p:spPr>
          <a:xfrm>
            <a:off x="2772000" y="3068960"/>
            <a:ext cx="2088000" cy="29524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9" name="Rectangle 38"/>
          <p:cNvSpPr/>
          <p:nvPr userDrawn="1"/>
        </p:nvSpPr>
        <p:spPr>
          <a:xfrm>
            <a:off x="5053590" y="3068960"/>
            <a:ext cx="2088000" cy="29524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0" name="Rectangle 39"/>
          <p:cNvSpPr/>
          <p:nvPr userDrawn="1"/>
        </p:nvSpPr>
        <p:spPr>
          <a:xfrm>
            <a:off x="7336800" y="3068960"/>
            <a:ext cx="2088000" cy="29524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7" name="Rounded Rectangle 27"/>
          <p:cNvSpPr/>
          <p:nvPr userDrawn="1"/>
        </p:nvSpPr>
        <p:spPr>
          <a:xfrm>
            <a:off x="9625979" y="3068960"/>
            <a:ext cx="2088184" cy="2952428"/>
          </a:xfrm>
          <a:custGeom>
            <a:avLst/>
            <a:gdLst/>
            <a:ahLst/>
            <a:cxnLst/>
            <a:rect l="l" t="t" r="r" b="b"/>
            <a:pathLst>
              <a:path w="2088184" h="2952428">
                <a:moveTo>
                  <a:pt x="0" y="0"/>
                </a:moveTo>
                <a:lnTo>
                  <a:pt x="1729110" y="0"/>
                </a:lnTo>
                <a:lnTo>
                  <a:pt x="2088184" y="0"/>
                </a:lnTo>
                <a:lnTo>
                  <a:pt x="2088184" y="359074"/>
                </a:lnTo>
                <a:lnTo>
                  <a:pt x="2088184" y="1224136"/>
                </a:lnTo>
                <a:lnTo>
                  <a:pt x="2088184" y="2593354"/>
                </a:lnTo>
                <a:cubicBezTo>
                  <a:pt x="2088184" y="2791665"/>
                  <a:pt x="1927421" y="2952428"/>
                  <a:pt x="1729110" y="2952428"/>
                </a:cubicBezTo>
                <a:lnTo>
                  <a:pt x="0" y="2952428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4"/>
          </p:nvPr>
        </p:nvSpPr>
        <p:spPr>
          <a:xfrm>
            <a:off x="2772000" y="3068960"/>
            <a:ext cx="2088000" cy="2952428"/>
          </a:xfrm>
          <a:noFill/>
        </p:spPr>
        <p:txBody>
          <a:bodyPr lIns="144000" tIns="108000" rIns="144000" bIns="108000"/>
          <a:lstStyle>
            <a:lvl1pPr marL="182563" indent="-182563">
              <a:spcBef>
                <a:spcPts val="200"/>
              </a:spcBef>
              <a:spcAft>
                <a:spcPts val="0"/>
              </a:spcAft>
              <a:defRPr sz="1400"/>
            </a:lvl1pPr>
            <a:lvl2pPr marL="357188" indent="-174625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35"/>
          </p:nvPr>
        </p:nvSpPr>
        <p:spPr>
          <a:xfrm>
            <a:off x="482400" y="3068960"/>
            <a:ext cx="2088000" cy="2952428"/>
          </a:xfrm>
          <a:noFill/>
        </p:spPr>
        <p:txBody>
          <a:bodyPr lIns="144000" tIns="108000" rIns="144000" bIns="108000"/>
          <a:lstStyle>
            <a:lvl1pPr marL="182563" indent="-182563">
              <a:spcBef>
                <a:spcPts val="200"/>
              </a:spcBef>
              <a:spcAft>
                <a:spcPts val="0"/>
              </a:spcAft>
              <a:defRPr sz="1400"/>
            </a:lvl1pPr>
            <a:lvl2pPr marL="357188" indent="-174625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36"/>
          </p:nvPr>
        </p:nvSpPr>
        <p:spPr>
          <a:xfrm>
            <a:off x="5053588" y="3068960"/>
            <a:ext cx="2088000" cy="2952428"/>
          </a:xfrm>
          <a:noFill/>
        </p:spPr>
        <p:txBody>
          <a:bodyPr lIns="144000" tIns="108000" rIns="144000" bIns="108000"/>
          <a:lstStyle>
            <a:lvl1pPr marL="182563" indent="-182563">
              <a:spcBef>
                <a:spcPts val="200"/>
              </a:spcBef>
              <a:spcAft>
                <a:spcPts val="0"/>
              </a:spcAft>
              <a:defRPr sz="1400"/>
            </a:lvl1pPr>
            <a:lvl2pPr marL="357188" indent="-174625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1" name="Text Placeholder 6"/>
          <p:cNvSpPr>
            <a:spLocks noGrp="1"/>
          </p:cNvSpPr>
          <p:nvPr>
            <p:ph type="body" sz="quarter" idx="39"/>
          </p:nvPr>
        </p:nvSpPr>
        <p:spPr>
          <a:xfrm>
            <a:off x="7336800" y="3068960"/>
            <a:ext cx="2088000" cy="2952428"/>
          </a:xfrm>
          <a:noFill/>
        </p:spPr>
        <p:txBody>
          <a:bodyPr lIns="144000" tIns="108000" rIns="144000" bIns="108000"/>
          <a:lstStyle>
            <a:lvl1pPr marL="182563" indent="-182563">
              <a:spcBef>
                <a:spcPts val="200"/>
              </a:spcBef>
              <a:spcAft>
                <a:spcPts val="0"/>
              </a:spcAft>
              <a:defRPr sz="1400"/>
            </a:lvl1pPr>
            <a:lvl2pPr marL="357188" indent="-174625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3" name="Text Placeholder 6"/>
          <p:cNvSpPr>
            <a:spLocks noGrp="1"/>
          </p:cNvSpPr>
          <p:nvPr>
            <p:ph type="body" sz="quarter" idx="41"/>
          </p:nvPr>
        </p:nvSpPr>
        <p:spPr>
          <a:xfrm>
            <a:off x="9626163" y="3068960"/>
            <a:ext cx="2088000" cy="2952428"/>
          </a:xfrm>
          <a:noFill/>
        </p:spPr>
        <p:txBody>
          <a:bodyPr lIns="144000" tIns="108000" rIns="144000" bIns="108000"/>
          <a:lstStyle>
            <a:lvl1pPr marL="182563" indent="-182563">
              <a:spcBef>
                <a:spcPts val="200"/>
              </a:spcBef>
              <a:spcAft>
                <a:spcPts val="0"/>
              </a:spcAft>
              <a:defRPr sz="1400"/>
            </a:lvl1pPr>
            <a:lvl2pPr marL="357188" indent="-174625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5" name="Picture Placeholder 9"/>
          <p:cNvSpPr>
            <a:spLocks noGrp="1"/>
          </p:cNvSpPr>
          <p:nvPr>
            <p:ph type="pic" sz="quarter" idx="33"/>
          </p:nvPr>
        </p:nvSpPr>
        <p:spPr>
          <a:xfrm>
            <a:off x="481013" y="1557338"/>
            <a:ext cx="2088182" cy="1511622"/>
          </a:xfrm>
          <a:custGeom>
            <a:avLst/>
            <a:gdLst/>
            <a:ahLst/>
            <a:cxnLst/>
            <a:rect l="l" t="t" r="r" b="b"/>
            <a:pathLst>
              <a:path w="2088182" h="1511622">
                <a:moveTo>
                  <a:pt x="359961" y="0"/>
                </a:moveTo>
                <a:lnTo>
                  <a:pt x="2088182" y="0"/>
                </a:lnTo>
                <a:lnTo>
                  <a:pt x="2088182" y="1511622"/>
                </a:lnTo>
                <a:lnTo>
                  <a:pt x="2016174" y="1511622"/>
                </a:lnTo>
                <a:lnTo>
                  <a:pt x="2016174" y="1511300"/>
                </a:lnTo>
                <a:lnTo>
                  <a:pt x="0" y="1511300"/>
                </a:lnTo>
                <a:lnTo>
                  <a:pt x="0" y="359961"/>
                </a:lnTo>
                <a:cubicBezTo>
                  <a:pt x="0" y="161160"/>
                  <a:pt x="161160" y="0"/>
                  <a:pt x="359961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36" name="Picture Placeholder 9"/>
          <p:cNvSpPr>
            <a:spLocks noGrp="1"/>
          </p:cNvSpPr>
          <p:nvPr>
            <p:ph type="pic" sz="quarter" idx="42"/>
          </p:nvPr>
        </p:nvSpPr>
        <p:spPr>
          <a:xfrm>
            <a:off x="9626163" y="1557338"/>
            <a:ext cx="2088000" cy="15113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778F9-B15D-4DDE-B771-923FFD545019}" type="datetime3">
              <a:rPr lang="en-US" smtClean="0"/>
              <a:t>27 November 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Author /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81013" y="404815"/>
            <a:ext cx="11233150" cy="4318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7" name="Picture Placeholder 9"/>
          <p:cNvSpPr>
            <a:spLocks noGrp="1"/>
          </p:cNvSpPr>
          <p:nvPr>
            <p:ph type="pic" sz="quarter" idx="32"/>
          </p:nvPr>
        </p:nvSpPr>
        <p:spPr>
          <a:xfrm>
            <a:off x="7336800" y="1557338"/>
            <a:ext cx="2088000" cy="15113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9" name="Picture Placeholder 10"/>
          <p:cNvSpPr>
            <a:spLocks noGrp="1"/>
          </p:cNvSpPr>
          <p:nvPr>
            <p:ph type="pic" sz="quarter" idx="37"/>
          </p:nvPr>
        </p:nvSpPr>
        <p:spPr>
          <a:xfrm>
            <a:off x="5053588" y="1557338"/>
            <a:ext cx="2088000" cy="15113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0" name="Picture Placeholder 10"/>
          <p:cNvSpPr>
            <a:spLocks noGrp="1"/>
          </p:cNvSpPr>
          <p:nvPr>
            <p:ph type="pic" sz="quarter" idx="38"/>
          </p:nvPr>
        </p:nvSpPr>
        <p:spPr>
          <a:xfrm>
            <a:off x="2772000" y="1557338"/>
            <a:ext cx="2088000" cy="15113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1" name="Text Placeholder 34"/>
          <p:cNvSpPr>
            <a:spLocks noGrp="1"/>
          </p:cNvSpPr>
          <p:nvPr>
            <p:ph type="body" sz="quarter" idx="20" hasCustomPrompt="1"/>
          </p:nvPr>
        </p:nvSpPr>
        <p:spPr>
          <a:xfrm>
            <a:off x="481013" y="2804306"/>
            <a:ext cx="2088000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28" name="Text Placeholder 34"/>
          <p:cNvSpPr>
            <a:spLocks noGrp="1"/>
          </p:cNvSpPr>
          <p:nvPr>
            <p:ph type="body" sz="quarter" idx="21" hasCustomPrompt="1"/>
          </p:nvPr>
        </p:nvSpPr>
        <p:spPr>
          <a:xfrm>
            <a:off x="5053588" y="2804301"/>
            <a:ext cx="2088000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29" name="Text Placeholder 34"/>
          <p:cNvSpPr>
            <a:spLocks noGrp="1"/>
          </p:cNvSpPr>
          <p:nvPr>
            <p:ph type="body" sz="quarter" idx="26" hasCustomPrompt="1"/>
          </p:nvPr>
        </p:nvSpPr>
        <p:spPr>
          <a:xfrm>
            <a:off x="2772000" y="2804301"/>
            <a:ext cx="2088000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30" name="Text Placeholder 34"/>
          <p:cNvSpPr>
            <a:spLocks noGrp="1"/>
          </p:cNvSpPr>
          <p:nvPr>
            <p:ph type="body" sz="quarter" idx="27" hasCustomPrompt="1"/>
          </p:nvPr>
        </p:nvSpPr>
        <p:spPr>
          <a:xfrm>
            <a:off x="7336800" y="2804301"/>
            <a:ext cx="2088000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32" name="Text Placeholder 34"/>
          <p:cNvSpPr>
            <a:spLocks noGrp="1"/>
          </p:cNvSpPr>
          <p:nvPr>
            <p:ph type="body" sz="quarter" idx="40" hasCustomPrompt="1"/>
          </p:nvPr>
        </p:nvSpPr>
        <p:spPr>
          <a:xfrm>
            <a:off x="9626163" y="2804301"/>
            <a:ext cx="2088000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2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81013" y="836712"/>
            <a:ext cx="11233150" cy="504727"/>
          </a:xfrm>
        </p:spPr>
        <p:txBody>
          <a:bodyPr tIns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Source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38001329"/>
      </p:ext>
    </p:extLst>
  </p:cSld>
  <p:clrMapOvr>
    <a:masterClrMapping/>
  </p:clrMapOvr>
  <p:transition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data sheets 2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31820-E007-4470-86E8-3EAB2DDA7B50}" type="datetime3">
              <a:rPr lang="en-US" smtClean="0"/>
              <a:t>27 November 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Author /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26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Source</a:t>
            </a:r>
            <a:endParaRPr lang="fi-FI" dirty="0"/>
          </a:p>
        </p:txBody>
      </p:sp>
      <p:sp>
        <p:nvSpPr>
          <p:cNvPr id="59" name="Rectangle 58"/>
          <p:cNvSpPr/>
          <p:nvPr userDrawn="1"/>
        </p:nvSpPr>
        <p:spPr>
          <a:xfrm>
            <a:off x="481013" y="3068960"/>
            <a:ext cx="2088000" cy="29524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0" name="Rectangle 59"/>
          <p:cNvSpPr/>
          <p:nvPr userDrawn="1"/>
        </p:nvSpPr>
        <p:spPr>
          <a:xfrm>
            <a:off x="2772000" y="3068960"/>
            <a:ext cx="2088000" cy="29524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1" name="Rectangle 60"/>
          <p:cNvSpPr/>
          <p:nvPr userDrawn="1"/>
        </p:nvSpPr>
        <p:spPr>
          <a:xfrm>
            <a:off x="5053590" y="3068960"/>
            <a:ext cx="2088000" cy="29524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2" name="Rectangle 61"/>
          <p:cNvSpPr/>
          <p:nvPr userDrawn="1"/>
        </p:nvSpPr>
        <p:spPr>
          <a:xfrm>
            <a:off x="7336800" y="3068960"/>
            <a:ext cx="2088000" cy="29524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3" name="Rounded Rectangle 27"/>
          <p:cNvSpPr/>
          <p:nvPr userDrawn="1"/>
        </p:nvSpPr>
        <p:spPr>
          <a:xfrm>
            <a:off x="9625979" y="3068960"/>
            <a:ext cx="2088184" cy="2952428"/>
          </a:xfrm>
          <a:custGeom>
            <a:avLst/>
            <a:gdLst/>
            <a:ahLst/>
            <a:cxnLst/>
            <a:rect l="l" t="t" r="r" b="b"/>
            <a:pathLst>
              <a:path w="2088184" h="2952428">
                <a:moveTo>
                  <a:pt x="0" y="0"/>
                </a:moveTo>
                <a:lnTo>
                  <a:pt x="1729110" y="0"/>
                </a:lnTo>
                <a:lnTo>
                  <a:pt x="2088184" y="0"/>
                </a:lnTo>
                <a:lnTo>
                  <a:pt x="2088184" y="359074"/>
                </a:lnTo>
                <a:lnTo>
                  <a:pt x="2088184" y="1224136"/>
                </a:lnTo>
                <a:lnTo>
                  <a:pt x="2088184" y="2593354"/>
                </a:lnTo>
                <a:cubicBezTo>
                  <a:pt x="2088184" y="2791665"/>
                  <a:pt x="1927421" y="2952428"/>
                  <a:pt x="1729110" y="2952428"/>
                </a:cubicBezTo>
                <a:lnTo>
                  <a:pt x="0" y="2952428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4" name="Text Placeholder 6"/>
          <p:cNvSpPr>
            <a:spLocks noGrp="1"/>
          </p:cNvSpPr>
          <p:nvPr>
            <p:ph type="body" sz="quarter" idx="34"/>
          </p:nvPr>
        </p:nvSpPr>
        <p:spPr>
          <a:xfrm>
            <a:off x="2772000" y="3068960"/>
            <a:ext cx="2088000" cy="2952428"/>
          </a:xfrm>
          <a:noFill/>
        </p:spPr>
        <p:txBody>
          <a:bodyPr lIns="144000" tIns="108000" rIns="144000" bIns="108000"/>
          <a:lstStyle>
            <a:lvl1pPr marL="182563" indent="-182563">
              <a:spcBef>
                <a:spcPts val="200"/>
              </a:spcBef>
              <a:spcAft>
                <a:spcPts val="0"/>
              </a:spcAft>
              <a:defRPr sz="1400"/>
            </a:lvl1pPr>
            <a:lvl2pPr marL="357188" indent="-174625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5" name="Text Placeholder 6"/>
          <p:cNvSpPr>
            <a:spLocks noGrp="1"/>
          </p:cNvSpPr>
          <p:nvPr>
            <p:ph type="body" sz="quarter" idx="35"/>
          </p:nvPr>
        </p:nvSpPr>
        <p:spPr>
          <a:xfrm>
            <a:off x="482400" y="3068960"/>
            <a:ext cx="2088000" cy="2952428"/>
          </a:xfrm>
          <a:noFill/>
        </p:spPr>
        <p:txBody>
          <a:bodyPr lIns="144000" tIns="108000" rIns="144000" bIns="108000"/>
          <a:lstStyle>
            <a:lvl1pPr marL="182563" indent="-182563">
              <a:spcBef>
                <a:spcPts val="200"/>
              </a:spcBef>
              <a:spcAft>
                <a:spcPts val="0"/>
              </a:spcAft>
              <a:defRPr sz="1400"/>
            </a:lvl1pPr>
            <a:lvl2pPr marL="357188" indent="-174625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6" name="Text Placeholder 6"/>
          <p:cNvSpPr>
            <a:spLocks noGrp="1"/>
          </p:cNvSpPr>
          <p:nvPr>
            <p:ph type="body" sz="quarter" idx="36"/>
          </p:nvPr>
        </p:nvSpPr>
        <p:spPr>
          <a:xfrm>
            <a:off x="5053588" y="3068960"/>
            <a:ext cx="2088000" cy="2952428"/>
          </a:xfrm>
          <a:noFill/>
        </p:spPr>
        <p:txBody>
          <a:bodyPr lIns="144000" tIns="108000" rIns="144000" bIns="108000"/>
          <a:lstStyle>
            <a:lvl1pPr marL="182563" indent="-182563">
              <a:spcBef>
                <a:spcPts val="200"/>
              </a:spcBef>
              <a:spcAft>
                <a:spcPts val="0"/>
              </a:spcAft>
              <a:defRPr sz="1400"/>
            </a:lvl1pPr>
            <a:lvl2pPr marL="357188" indent="-174625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7" name="Text Placeholder 6"/>
          <p:cNvSpPr>
            <a:spLocks noGrp="1"/>
          </p:cNvSpPr>
          <p:nvPr>
            <p:ph type="body" sz="quarter" idx="39"/>
          </p:nvPr>
        </p:nvSpPr>
        <p:spPr>
          <a:xfrm>
            <a:off x="7336800" y="3068960"/>
            <a:ext cx="2088000" cy="2952428"/>
          </a:xfrm>
          <a:noFill/>
        </p:spPr>
        <p:txBody>
          <a:bodyPr lIns="144000" tIns="108000" rIns="144000" bIns="108000"/>
          <a:lstStyle>
            <a:lvl1pPr marL="182563" indent="-182563">
              <a:spcBef>
                <a:spcPts val="200"/>
              </a:spcBef>
              <a:spcAft>
                <a:spcPts val="0"/>
              </a:spcAft>
              <a:defRPr sz="1400"/>
            </a:lvl1pPr>
            <a:lvl2pPr marL="357188" indent="-174625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8" name="Text Placeholder 6"/>
          <p:cNvSpPr>
            <a:spLocks noGrp="1"/>
          </p:cNvSpPr>
          <p:nvPr>
            <p:ph type="body" sz="quarter" idx="41"/>
          </p:nvPr>
        </p:nvSpPr>
        <p:spPr>
          <a:xfrm>
            <a:off x="9626163" y="3068960"/>
            <a:ext cx="2088000" cy="2952428"/>
          </a:xfrm>
          <a:noFill/>
        </p:spPr>
        <p:txBody>
          <a:bodyPr lIns="144000" tIns="108000" rIns="144000" bIns="108000"/>
          <a:lstStyle>
            <a:lvl1pPr marL="182563" indent="-182563">
              <a:spcBef>
                <a:spcPts val="200"/>
              </a:spcBef>
              <a:spcAft>
                <a:spcPts val="0"/>
              </a:spcAft>
              <a:defRPr sz="1400"/>
            </a:lvl1pPr>
            <a:lvl2pPr marL="357188" indent="-174625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9" name="Picture Placeholder 9"/>
          <p:cNvSpPr>
            <a:spLocks noGrp="1"/>
          </p:cNvSpPr>
          <p:nvPr>
            <p:ph type="pic" sz="quarter" idx="33"/>
          </p:nvPr>
        </p:nvSpPr>
        <p:spPr>
          <a:xfrm>
            <a:off x="481013" y="1557338"/>
            <a:ext cx="2088182" cy="1511622"/>
          </a:xfrm>
          <a:custGeom>
            <a:avLst/>
            <a:gdLst/>
            <a:ahLst/>
            <a:cxnLst/>
            <a:rect l="l" t="t" r="r" b="b"/>
            <a:pathLst>
              <a:path w="2088182" h="1511622">
                <a:moveTo>
                  <a:pt x="359961" y="0"/>
                </a:moveTo>
                <a:lnTo>
                  <a:pt x="2088182" y="0"/>
                </a:lnTo>
                <a:lnTo>
                  <a:pt x="2088182" y="1511622"/>
                </a:lnTo>
                <a:lnTo>
                  <a:pt x="2016174" y="1511622"/>
                </a:lnTo>
                <a:lnTo>
                  <a:pt x="2016174" y="1511300"/>
                </a:lnTo>
                <a:lnTo>
                  <a:pt x="0" y="1511300"/>
                </a:lnTo>
                <a:lnTo>
                  <a:pt x="0" y="359961"/>
                </a:lnTo>
                <a:cubicBezTo>
                  <a:pt x="0" y="161160"/>
                  <a:pt x="161160" y="0"/>
                  <a:pt x="359961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70" name="Picture Placeholder 9"/>
          <p:cNvSpPr>
            <a:spLocks noGrp="1"/>
          </p:cNvSpPr>
          <p:nvPr>
            <p:ph type="pic" sz="quarter" idx="42"/>
          </p:nvPr>
        </p:nvSpPr>
        <p:spPr>
          <a:xfrm>
            <a:off x="9626163" y="1557338"/>
            <a:ext cx="2088000" cy="15113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71" name="Picture Placeholder 9"/>
          <p:cNvSpPr>
            <a:spLocks noGrp="1"/>
          </p:cNvSpPr>
          <p:nvPr>
            <p:ph type="pic" sz="quarter" idx="32"/>
          </p:nvPr>
        </p:nvSpPr>
        <p:spPr>
          <a:xfrm>
            <a:off x="7336800" y="1557338"/>
            <a:ext cx="2088000" cy="15113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72" name="Picture Placeholder 10"/>
          <p:cNvSpPr>
            <a:spLocks noGrp="1"/>
          </p:cNvSpPr>
          <p:nvPr>
            <p:ph type="pic" sz="quarter" idx="37"/>
          </p:nvPr>
        </p:nvSpPr>
        <p:spPr>
          <a:xfrm>
            <a:off x="5053588" y="1557338"/>
            <a:ext cx="2088000" cy="15113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73" name="Picture Placeholder 10"/>
          <p:cNvSpPr>
            <a:spLocks noGrp="1"/>
          </p:cNvSpPr>
          <p:nvPr>
            <p:ph type="pic" sz="quarter" idx="38"/>
          </p:nvPr>
        </p:nvSpPr>
        <p:spPr>
          <a:xfrm>
            <a:off x="2772000" y="1557338"/>
            <a:ext cx="2088000" cy="15113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74" name="Text Placeholder 34"/>
          <p:cNvSpPr>
            <a:spLocks noGrp="1"/>
          </p:cNvSpPr>
          <p:nvPr>
            <p:ph type="body" sz="quarter" idx="20" hasCustomPrompt="1"/>
          </p:nvPr>
        </p:nvSpPr>
        <p:spPr>
          <a:xfrm>
            <a:off x="481013" y="2804306"/>
            <a:ext cx="2088000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75" name="Text Placeholder 34"/>
          <p:cNvSpPr>
            <a:spLocks noGrp="1"/>
          </p:cNvSpPr>
          <p:nvPr>
            <p:ph type="body" sz="quarter" idx="21" hasCustomPrompt="1"/>
          </p:nvPr>
        </p:nvSpPr>
        <p:spPr>
          <a:xfrm>
            <a:off x="5053588" y="2804301"/>
            <a:ext cx="2088000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76" name="Text Placeholder 34"/>
          <p:cNvSpPr>
            <a:spLocks noGrp="1"/>
          </p:cNvSpPr>
          <p:nvPr>
            <p:ph type="body" sz="quarter" idx="26" hasCustomPrompt="1"/>
          </p:nvPr>
        </p:nvSpPr>
        <p:spPr>
          <a:xfrm>
            <a:off x="2772000" y="2804301"/>
            <a:ext cx="2088000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77" name="Text Placeholder 34"/>
          <p:cNvSpPr>
            <a:spLocks noGrp="1"/>
          </p:cNvSpPr>
          <p:nvPr>
            <p:ph type="body" sz="quarter" idx="27" hasCustomPrompt="1"/>
          </p:nvPr>
        </p:nvSpPr>
        <p:spPr>
          <a:xfrm>
            <a:off x="7336800" y="2804301"/>
            <a:ext cx="2088000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78" name="Text Placeholder 34"/>
          <p:cNvSpPr>
            <a:spLocks noGrp="1"/>
          </p:cNvSpPr>
          <p:nvPr>
            <p:ph type="body" sz="quarter" idx="40" hasCustomPrompt="1"/>
          </p:nvPr>
        </p:nvSpPr>
        <p:spPr>
          <a:xfrm>
            <a:off x="9626163" y="2804301"/>
            <a:ext cx="2088000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</p:spTree>
    <p:extLst>
      <p:ext uri="{BB962C8B-B14F-4D97-AF65-F5344CB8AC3E}">
        <p14:creationId xmlns:p14="http://schemas.microsoft.com/office/powerpoint/2010/main" val="1370338411"/>
      </p:ext>
    </p:extLst>
  </p:cSld>
  <p:clrMapOvr>
    <a:masterClrMapping/>
  </p:clrMapOvr>
  <p:transition spd="med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data she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ounded Rectangle 27"/>
          <p:cNvSpPr/>
          <p:nvPr userDrawn="1"/>
        </p:nvSpPr>
        <p:spPr>
          <a:xfrm>
            <a:off x="10274051" y="3068960"/>
            <a:ext cx="1440000" cy="2952428"/>
          </a:xfrm>
          <a:custGeom>
            <a:avLst/>
            <a:gdLst/>
            <a:ahLst/>
            <a:cxnLst/>
            <a:rect l="l" t="t" r="r" b="b"/>
            <a:pathLst>
              <a:path w="1440112" h="2952428">
                <a:moveTo>
                  <a:pt x="0" y="0"/>
                </a:moveTo>
                <a:lnTo>
                  <a:pt x="1081038" y="0"/>
                </a:lnTo>
                <a:lnTo>
                  <a:pt x="1440112" y="0"/>
                </a:lnTo>
                <a:lnTo>
                  <a:pt x="1440112" y="359074"/>
                </a:lnTo>
                <a:lnTo>
                  <a:pt x="1440112" y="1224136"/>
                </a:lnTo>
                <a:lnTo>
                  <a:pt x="1440112" y="2593354"/>
                </a:lnTo>
                <a:cubicBezTo>
                  <a:pt x="1440112" y="2791665"/>
                  <a:pt x="1279349" y="2952428"/>
                  <a:pt x="1081038" y="2952428"/>
                </a:cubicBezTo>
                <a:lnTo>
                  <a:pt x="0" y="2952428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2" name="Text Placeholder 6"/>
          <p:cNvSpPr>
            <a:spLocks noGrp="1"/>
          </p:cNvSpPr>
          <p:nvPr>
            <p:ph type="body" sz="quarter" idx="46"/>
          </p:nvPr>
        </p:nvSpPr>
        <p:spPr>
          <a:xfrm>
            <a:off x="10274211" y="3068960"/>
            <a:ext cx="1440000" cy="2952428"/>
          </a:xfrm>
          <a:noFill/>
        </p:spPr>
        <p:txBody>
          <a:bodyPr lIns="144000" tIns="108000" rIns="144000" bIns="108000"/>
          <a:lstStyle>
            <a:lvl1pPr marL="92075" indent="-92075">
              <a:spcBef>
                <a:spcPts val="200"/>
              </a:spcBef>
              <a:spcAft>
                <a:spcPts val="0"/>
              </a:spcAft>
              <a:defRPr sz="1200"/>
            </a:lvl1pPr>
            <a:lvl2pPr marL="182563" indent="-90488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481013" y="3068960"/>
            <a:ext cx="1440000" cy="29524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6" name="Rectangle 45"/>
          <p:cNvSpPr/>
          <p:nvPr userDrawn="1"/>
        </p:nvSpPr>
        <p:spPr>
          <a:xfrm>
            <a:off x="2124000" y="3068960"/>
            <a:ext cx="1440000" cy="29524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7" name="Rectangle 46"/>
          <p:cNvSpPr/>
          <p:nvPr userDrawn="1"/>
        </p:nvSpPr>
        <p:spPr>
          <a:xfrm>
            <a:off x="3747600" y="3068960"/>
            <a:ext cx="1440000" cy="29524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8" name="Rectangle 47"/>
          <p:cNvSpPr/>
          <p:nvPr userDrawn="1"/>
        </p:nvSpPr>
        <p:spPr>
          <a:xfrm>
            <a:off x="5377508" y="3068960"/>
            <a:ext cx="1440000" cy="29524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9" name="Rectangle 48"/>
          <p:cNvSpPr/>
          <p:nvPr userDrawn="1"/>
        </p:nvSpPr>
        <p:spPr>
          <a:xfrm>
            <a:off x="7005600" y="3068960"/>
            <a:ext cx="1440000" cy="29524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0" name="Rectangle 49"/>
          <p:cNvSpPr/>
          <p:nvPr userDrawn="1"/>
        </p:nvSpPr>
        <p:spPr>
          <a:xfrm>
            <a:off x="8632800" y="3068960"/>
            <a:ext cx="1440000" cy="29524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3" name="Picture Placeholder 9"/>
          <p:cNvSpPr>
            <a:spLocks noGrp="1"/>
          </p:cNvSpPr>
          <p:nvPr>
            <p:ph type="pic" sz="quarter" idx="47"/>
          </p:nvPr>
        </p:nvSpPr>
        <p:spPr>
          <a:xfrm>
            <a:off x="8632800" y="1557338"/>
            <a:ext cx="1440000" cy="15113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4" name="Picture Placeholder 9"/>
          <p:cNvSpPr>
            <a:spLocks noGrp="1"/>
          </p:cNvSpPr>
          <p:nvPr>
            <p:ph type="pic" sz="quarter" idx="48"/>
          </p:nvPr>
        </p:nvSpPr>
        <p:spPr>
          <a:xfrm>
            <a:off x="10274211" y="1557338"/>
            <a:ext cx="1440000" cy="15113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35" name="Picture Placeholder 9"/>
          <p:cNvSpPr>
            <a:spLocks noGrp="1"/>
          </p:cNvSpPr>
          <p:nvPr>
            <p:ph type="pic" sz="quarter" idx="33"/>
          </p:nvPr>
        </p:nvSpPr>
        <p:spPr>
          <a:xfrm>
            <a:off x="481013" y="1557338"/>
            <a:ext cx="1440000" cy="1511300"/>
          </a:xfrm>
          <a:custGeom>
            <a:avLst/>
            <a:gdLst/>
            <a:ahLst/>
            <a:cxnLst/>
            <a:rect l="l" t="t" r="r" b="b"/>
            <a:pathLst>
              <a:path w="1440110" h="1511300">
                <a:moveTo>
                  <a:pt x="359961" y="0"/>
                </a:moveTo>
                <a:lnTo>
                  <a:pt x="1440110" y="0"/>
                </a:lnTo>
                <a:lnTo>
                  <a:pt x="1440110" y="1511300"/>
                </a:lnTo>
                <a:lnTo>
                  <a:pt x="0" y="1511300"/>
                </a:lnTo>
                <a:lnTo>
                  <a:pt x="0" y="359961"/>
                </a:lnTo>
                <a:cubicBezTo>
                  <a:pt x="0" y="161160"/>
                  <a:pt x="161160" y="0"/>
                  <a:pt x="359961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36" name="Picture Placeholder 9"/>
          <p:cNvSpPr>
            <a:spLocks noGrp="1"/>
          </p:cNvSpPr>
          <p:nvPr>
            <p:ph type="pic" sz="quarter" idx="42"/>
          </p:nvPr>
        </p:nvSpPr>
        <p:spPr>
          <a:xfrm>
            <a:off x="7005600" y="1557338"/>
            <a:ext cx="1440000" cy="15113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33B3F-C0A4-4019-9A50-1F2407F39BA9}" type="datetime3">
              <a:rPr lang="en-US" smtClean="0"/>
              <a:t>27 November 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Author /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81013" y="404815"/>
            <a:ext cx="11233150" cy="4318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4"/>
          </p:nvPr>
        </p:nvSpPr>
        <p:spPr>
          <a:xfrm>
            <a:off x="2124000" y="3068960"/>
            <a:ext cx="1440000" cy="2952428"/>
          </a:xfrm>
          <a:noFill/>
        </p:spPr>
        <p:txBody>
          <a:bodyPr lIns="144000" tIns="108000" rIns="144000" bIns="108000"/>
          <a:lstStyle>
            <a:lvl1pPr marL="92075" indent="-92075">
              <a:spcBef>
                <a:spcPts val="200"/>
              </a:spcBef>
              <a:spcAft>
                <a:spcPts val="0"/>
              </a:spcAft>
              <a:defRPr sz="1200"/>
            </a:lvl1pPr>
            <a:lvl2pPr marL="182563" indent="-90488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35"/>
          </p:nvPr>
        </p:nvSpPr>
        <p:spPr>
          <a:xfrm>
            <a:off x="482400" y="3068960"/>
            <a:ext cx="1440000" cy="2952428"/>
          </a:xfrm>
          <a:noFill/>
        </p:spPr>
        <p:txBody>
          <a:bodyPr lIns="144000" tIns="108000" rIns="144000" bIns="108000"/>
          <a:lstStyle>
            <a:lvl1pPr marL="92075" indent="-92075">
              <a:spcBef>
                <a:spcPts val="200"/>
              </a:spcBef>
              <a:spcAft>
                <a:spcPts val="0"/>
              </a:spcAft>
              <a:defRPr sz="1200"/>
            </a:lvl1pPr>
            <a:lvl2pPr marL="182563" indent="-90488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36"/>
          </p:nvPr>
        </p:nvSpPr>
        <p:spPr>
          <a:xfrm>
            <a:off x="3747600" y="3068960"/>
            <a:ext cx="1440000" cy="2952428"/>
          </a:xfrm>
          <a:noFill/>
        </p:spPr>
        <p:txBody>
          <a:bodyPr lIns="144000" tIns="108000" rIns="72000" bIns="108000"/>
          <a:lstStyle>
            <a:lvl1pPr marL="92075" indent="-92075">
              <a:spcBef>
                <a:spcPts val="200"/>
              </a:spcBef>
              <a:spcAft>
                <a:spcPts val="0"/>
              </a:spcAft>
              <a:defRPr sz="1200"/>
            </a:lvl1pPr>
            <a:lvl2pPr marL="182563" indent="-90488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Picture Placeholder 9"/>
          <p:cNvSpPr>
            <a:spLocks noGrp="1"/>
          </p:cNvSpPr>
          <p:nvPr>
            <p:ph type="pic" sz="quarter" idx="32"/>
          </p:nvPr>
        </p:nvSpPr>
        <p:spPr>
          <a:xfrm>
            <a:off x="5377508" y="1557338"/>
            <a:ext cx="1440000" cy="15113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9" name="Picture Placeholder 10"/>
          <p:cNvSpPr>
            <a:spLocks noGrp="1"/>
          </p:cNvSpPr>
          <p:nvPr>
            <p:ph type="pic" sz="quarter" idx="37"/>
          </p:nvPr>
        </p:nvSpPr>
        <p:spPr>
          <a:xfrm>
            <a:off x="3747600" y="1557338"/>
            <a:ext cx="1440000" cy="15113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0" name="Picture Placeholder 10"/>
          <p:cNvSpPr>
            <a:spLocks noGrp="1"/>
          </p:cNvSpPr>
          <p:nvPr>
            <p:ph type="pic" sz="quarter" idx="38"/>
          </p:nvPr>
        </p:nvSpPr>
        <p:spPr>
          <a:xfrm>
            <a:off x="2124000" y="1557338"/>
            <a:ext cx="1440000" cy="15113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1" name="Text Placeholder 34"/>
          <p:cNvSpPr>
            <a:spLocks noGrp="1"/>
          </p:cNvSpPr>
          <p:nvPr>
            <p:ph type="body" sz="quarter" idx="20" hasCustomPrompt="1"/>
          </p:nvPr>
        </p:nvSpPr>
        <p:spPr>
          <a:xfrm>
            <a:off x="481013" y="2804306"/>
            <a:ext cx="1440000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28" name="Text Placeholder 34"/>
          <p:cNvSpPr>
            <a:spLocks noGrp="1"/>
          </p:cNvSpPr>
          <p:nvPr>
            <p:ph type="body" sz="quarter" idx="21" hasCustomPrompt="1"/>
          </p:nvPr>
        </p:nvSpPr>
        <p:spPr>
          <a:xfrm>
            <a:off x="3747600" y="2804301"/>
            <a:ext cx="1440000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29" name="Text Placeholder 34"/>
          <p:cNvSpPr>
            <a:spLocks noGrp="1"/>
          </p:cNvSpPr>
          <p:nvPr>
            <p:ph type="body" sz="quarter" idx="26" hasCustomPrompt="1"/>
          </p:nvPr>
        </p:nvSpPr>
        <p:spPr>
          <a:xfrm>
            <a:off x="2124000" y="2804301"/>
            <a:ext cx="1440000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30" name="Text Placeholder 34"/>
          <p:cNvSpPr>
            <a:spLocks noGrp="1"/>
          </p:cNvSpPr>
          <p:nvPr>
            <p:ph type="body" sz="quarter" idx="27" hasCustomPrompt="1"/>
          </p:nvPr>
        </p:nvSpPr>
        <p:spPr>
          <a:xfrm>
            <a:off x="5377507" y="2804301"/>
            <a:ext cx="1440000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31" name="Text Placeholder 6"/>
          <p:cNvSpPr>
            <a:spLocks noGrp="1"/>
          </p:cNvSpPr>
          <p:nvPr>
            <p:ph type="body" sz="quarter" idx="39"/>
          </p:nvPr>
        </p:nvSpPr>
        <p:spPr>
          <a:xfrm>
            <a:off x="5377509" y="3068960"/>
            <a:ext cx="1440000" cy="2952428"/>
          </a:xfrm>
          <a:noFill/>
        </p:spPr>
        <p:txBody>
          <a:bodyPr lIns="144000" tIns="108000" rIns="72000" bIns="108000"/>
          <a:lstStyle>
            <a:lvl1pPr marL="92075" indent="-92075">
              <a:spcBef>
                <a:spcPts val="200"/>
              </a:spcBef>
              <a:spcAft>
                <a:spcPts val="0"/>
              </a:spcAft>
              <a:defRPr sz="1200"/>
            </a:lvl1pPr>
            <a:lvl2pPr marL="182563" indent="-90488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2" name="Text Placeholder 34"/>
          <p:cNvSpPr>
            <a:spLocks noGrp="1"/>
          </p:cNvSpPr>
          <p:nvPr>
            <p:ph type="body" sz="quarter" idx="40" hasCustomPrompt="1"/>
          </p:nvPr>
        </p:nvSpPr>
        <p:spPr>
          <a:xfrm>
            <a:off x="7005600" y="2804301"/>
            <a:ext cx="1440000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33" name="Text Placeholder 6"/>
          <p:cNvSpPr>
            <a:spLocks noGrp="1"/>
          </p:cNvSpPr>
          <p:nvPr>
            <p:ph type="body" sz="quarter" idx="41"/>
          </p:nvPr>
        </p:nvSpPr>
        <p:spPr>
          <a:xfrm>
            <a:off x="7005600" y="3068960"/>
            <a:ext cx="1440000" cy="2952428"/>
          </a:xfrm>
          <a:noFill/>
        </p:spPr>
        <p:txBody>
          <a:bodyPr lIns="144000" tIns="108000" rIns="72000" bIns="108000"/>
          <a:lstStyle>
            <a:lvl1pPr marL="92075" indent="-92075">
              <a:spcBef>
                <a:spcPts val="200"/>
              </a:spcBef>
              <a:spcAft>
                <a:spcPts val="0"/>
              </a:spcAft>
              <a:defRPr sz="1200"/>
            </a:lvl1pPr>
            <a:lvl2pPr marL="182563" indent="-90488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9" name="Text Placeholder 34"/>
          <p:cNvSpPr>
            <a:spLocks noGrp="1"/>
          </p:cNvSpPr>
          <p:nvPr>
            <p:ph type="body" sz="quarter" idx="43" hasCustomPrompt="1"/>
          </p:nvPr>
        </p:nvSpPr>
        <p:spPr>
          <a:xfrm>
            <a:off x="8632800" y="2804301"/>
            <a:ext cx="1440000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40" name="Text Placeholder 34"/>
          <p:cNvSpPr>
            <a:spLocks noGrp="1"/>
          </p:cNvSpPr>
          <p:nvPr>
            <p:ph type="body" sz="quarter" idx="44" hasCustomPrompt="1"/>
          </p:nvPr>
        </p:nvSpPr>
        <p:spPr>
          <a:xfrm>
            <a:off x="10274211" y="2804301"/>
            <a:ext cx="1440000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41" name="Text Placeholder 6"/>
          <p:cNvSpPr>
            <a:spLocks noGrp="1"/>
          </p:cNvSpPr>
          <p:nvPr>
            <p:ph type="body" sz="quarter" idx="45"/>
          </p:nvPr>
        </p:nvSpPr>
        <p:spPr>
          <a:xfrm>
            <a:off x="8632800" y="3068960"/>
            <a:ext cx="1440000" cy="2952428"/>
          </a:xfrm>
          <a:noFill/>
        </p:spPr>
        <p:txBody>
          <a:bodyPr lIns="144000" tIns="108000" rIns="144000" bIns="108000"/>
          <a:lstStyle>
            <a:lvl1pPr marL="92075" indent="-92075">
              <a:spcBef>
                <a:spcPts val="200"/>
              </a:spcBef>
              <a:spcAft>
                <a:spcPts val="0"/>
              </a:spcAft>
              <a:defRPr sz="1200"/>
            </a:lvl1pPr>
            <a:lvl2pPr marL="182563" indent="-90488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81013" y="836712"/>
            <a:ext cx="11233150" cy="504727"/>
          </a:xfrm>
        </p:spPr>
        <p:txBody>
          <a:bodyPr tIns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Source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25497819"/>
      </p:ext>
    </p:extLst>
  </p:cSld>
  <p:clrMapOvr>
    <a:masterClrMapping/>
  </p:clrMapOvr>
  <p:transition spd="med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data sheets 2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4E800-D9E6-4F7B-8C91-FA66BFC03E4A}" type="datetime3">
              <a:rPr lang="en-US" smtClean="0"/>
              <a:t>27 November 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Author /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62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Source</a:t>
            </a:r>
            <a:endParaRPr lang="fi-FI" dirty="0"/>
          </a:p>
        </p:txBody>
      </p:sp>
      <p:sp>
        <p:nvSpPr>
          <p:cNvPr id="41" name="Rounded Rectangle 27"/>
          <p:cNvSpPr/>
          <p:nvPr userDrawn="1"/>
        </p:nvSpPr>
        <p:spPr>
          <a:xfrm>
            <a:off x="10274051" y="3068960"/>
            <a:ext cx="1440000" cy="2952428"/>
          </a:xfrm>
          <a:custGeom>
            <a:avLst/>
            <a:gdLst/>
            <a:ahLst/>
            <a:cxnLst/>
            <a:rect l="l" t="t" r="r" b="b"/>
            <a:pathLst>
              <a:path w="1440112" h="2952428">
                <a:moveTo>
                  <a:pt x="0" y="0"/>
                </a:moveTo>
                <a:lnTo>
                  <a:pt x="1081038" y="0"/>
                </a:lnTo>
                <a:lnTo>
                  <a:pt x="1440112" y="0"/>
                </a:lnTo>
                <a:lnTo>
                  <a:pt x="1440112" y="359074"/>
                </a:lnTo>
                <a:lnTo>
                  <a:pt x="1440112" y="1224136"/>
                </a:lnTo>
                <a:lnTo>
                  <a:pt x="1440112" y="2593354"/>
                </a:lnTo>
                <a:cubicBezTo>
                  <a:pt x="1440112" y="2791665"/>
                  <a:pt x="1279349" y="2952428"/>
                  <a:pt x="1081038" y="2952428"/>
                </a:cubicBezTo>
                <a:lnTo>
                  <a:pt x="0" y="2952428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2" name="Text Placeholder 6"/>
          <p:cNvSpPr>
            <a:spLocks noGrp="1"/>
          </p:cNvSpPr>
          <p:nvPr>
            <p:ph type="body" sz="quarter" idx="46"/>
          </p:nvPr>
        </p:nvSpPr>
        <p:spPr>
          <a:xfrm>
            <a:off x="10274211" y="3068960"/>
            <a:ext cx="1440000" cy="2952428"/>
          </a:xfrm>
          <a:noFill/>
        </p:spPr>
        <p:txBody>
          <a:bodyPr lIns="144000" tIns="108000" rIns="144000" bIns="108000"/>
          <a:lstStyle>
            <a:lvl1pPr marL="92075" indent="-92075">
              <a:spcBef>
                <a:spcPts val="200"/>
              </a:spcBef>
              <a:spcAft>
                <a:spcPts val="0"/>
              </a:spcAft>
              <a:defRPr sz="1200"/>
            </a:lvl1pPr>
            <a:lvl2pPr marL="182563" indent="-90488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5" name="Rectangle 44"/>
          <p:cNvSpPr/>
          <p:nvPr userDrawn="1"/>
        </p:nvSpPr>
        <p:spPr>
          <a:xfrm>
            <a:off x="481013" y="3068960"/>
            <a:ext cx="1440000" cy="29524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6" name="Rectangle 45"/>
          <p:cNvSpPr/>
          <p:nvPr userDrawn="1"/>
        </p:nvSpPr>
        <p:spPr>
          <a:xfrm>
            <a:off x="2124000" y="3068960"/>
            <a:ext cx="1440000" cy="29524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7" name="Rectangle 46"/>
          <p:cNvSpPr/>
          <p:nvPr userDrawn="1"/>
        </p:nvSpPr>
        <p:spPr>
          <a:xfrm>
            <a:off x="3747600" y="3068960"/>
            <a:ext cx="1440000" cy="29524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8" name="Rectangle 47"/>
          <p:cNvSpPr/>
          <p:nvPr userDrawn="1"/>
        </p:nvSpPr>
        <p:spPr>
          <a:xfrm>
            <a:off x="5377508" y="3068960"/>
            <a:ext cx="1440000" cy="29524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9" name="Rectangle 48"/>
          <p:cNvSpPr/>
          <p:nvPr userDrawn="1"/>
        </p:nvSpPr>
        <p:spPr>
          <a:xfrm>
            <a:off x="7005600" y="3068960"/>
            <a:ext cx="1440000" cy="29524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0" name="Rectangle 49"/>
          <p:cNvSpPr/>
          <p:nvPr userDrawn="1"/>
        </p:nvSpPr>
        <p:spPr>
          <a:xfrm>
            <a:off x="8632800" y="3068960"/>
            <a:ext cx="1440000" cy="29524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3" name="Picture Placeholder 9"/>
          <p:cNvSpPr>
            <a:spLocks noGrp="1"/>
          </p:cNvSpPr>
          <p:nvPr>
            <p:ph type="pic" sz="quarter" idx="47"/>
          </p:nvPr>
        </p:nvSpPr>
        <p:spPr>
          <a:xfrm>
            <a:off x="8632800" y="1557338"/>
            <a:ext cx="1440000" cy="15113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64" name="Picture Placeholder 9"/>
          <p:cNvSpPr>
            <a:spLocks noGrp="1"/>
          </p:cNvSpPr>
          <p:nvPr>
            <p:ph type="pic" sz="quarter" idx="48"/>
          </p:nvPr>
        </p:nvSpPr>
        <p:spPr>
          <a:xfrm>
            <a:off x="10274211" y="1557338"/>
            <a:ext cx="1440000" cy="15113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65" name="Picture Placeholder 9"/>
          <p:cNvSpPr>
            <a:spLocks noGrp="1"/>
          </p:cNvSpPr>
          <p:nvPr>
            <p:ph type="pic" sz="quarter" idx="33"/>
          </p:nvPr>
        </p:nvSpPr>
        <p:spPr>
          <a:xfrm>
            <a:off x="481013" y="1557338"/>
            <a:ext cx="1440000" cy="1511300"/>
          </a:xfrm>
          <a:custGeom>
            <a:avLst/>
            <a:gdLst/>
            <a:ahLst/>
            <a:cxnLst/>
            <a:rect l="l" t="t" r="r" b="b"/>
            <a:pathLst>
              <a:path w="1440110" h="1511300">
                <a:moveTo>
                  <a:pt x="359961" y="0"/>
                </a:moveTo>
                <a:lnTo>
                  <a:pt x="1440110" y="0"/>
                </a:lnTo>
                <a:lnTo>
                  <a:pt x="1440110" y="1511300"/>
                </a:lnTo>
                <a:lnTo>
                  <a:pt x="0" y="1511300"/>
                </a:lnTo>
                <a:lnTo>
                  <a:pt x="0" y="359961"/>
                </a:lnTo>
                <a:cubicBezTo>
                  <a:pt x="0" y="161160"/>
                  <a:pt x="161160" y="0"/>
                  <a:pt x="359961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66" name="Picture Placeholder 9"/>
          <p:cNvSpPr>
            <a:spLocks noGrp="1"/>
          </p:cNvSpPr>
          <p:nvPr>
            <p:ph type="pic" sz="quarter" idx="42"/>
          </p:nvPr>
        </p:nvSpPr>
        <p:spPr>
          <a:xfrm>
            <a:off x="7005600" y="1557338"/>
            <a:ext cx="1440000" cy="15113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67" name="Text Placeholder 6"/>
          <p:cNvSpPr>
            <a:spLocks noGrp="1"/>
          </p:cNvSpPr>
          <p:nvPr>
            <p:ph type="body" sz="quarter" idx="34"/>
          </p:nvPr>
        </p:nvSpPr>
        <p:spPr>
          <a:xfrm>
            <a:off x="2124000" y="3068960"/>
            <a:ext cx="1440000" cy="2952428"/>
          </a:xfrm>
          <a:noFill/>
        </p:spPr>
        <p:txBody>
          <a:bodyPr lIns="144000" tIns="108000" rIns="144000" bIns="108000"/>
          <a:lstStyle>
            <a:lvl1pPr marL="92075" indent="-92075">
              <a:spcBef>
                <a:spcPts val="200"/>
              </a:spcBef>
              <a:spcAft>
                <a:spcPts val="0"/>
              </a:spcAft>
              <a:defRPr sz="1200"/>
            </a:lvl1pPr>
            <a:lvl2pPr marL="182563" indent="-90488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8" name="Text Placeholder 6"/>
          <p:cNvSpPr>
            <a:spLocks noGrp="1"/>
          </p:cNvSpPr>
          <p:nvPr>
            <p:ph type="body" sz="quarter" idx="35"/>
          </p:nvPr>
        </p:nvSpPr>
        <p:spPr>
          <a:xfrm>
            <a:off x="482400" y="3068960"/>
            <a:ext cx="1440000" cy="2952428"/>
          </a:xfrm>
          <a:noFill/>
        </p:spPr>
        <p:txBody>
          <a:bodyPr lIns="144000" tIns="108000" rIns="144000" bIns="108000"/>
          <a:lstStyle>
            <a:lvl1pPr marL="92075" indent="-92075">
              <a:spcBef>
                <a:spcPts val="200"/>
              </a:spcBef>
              <a:spcAft>
                <a:spcPts val="0"/>
              </a:spcAft>
              <a:defRPr sz="1200"/>
            </a:lvl1pPr>
            <a:lvl2pPr marL="182563" indent="-90488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9" name="Text Placeholder 6"/>
          <p:cNvSpPr>
            <a:spLocks noGrp="1"/>
          </p:cNvSpPr>
          <p:nvPr>
            <p:ph type="body" sz="quarter" idx="36"/>
          </p:nvPr>
        </p:nvSpPr>
        <p:spPr>
          <a:xfrm>
            <a:off x="3747600" y="3068960"/>
            <a:ext cx="1440000" cy="2952428"/>
          </a:xfrm>
          <a:noFill/>
        </p:spPr>
        <p:txBody>
          <a:bodyPr lIns="144000" tIns="108000" rIns="72000" bIns="108000"/>
          <a:lstStyle>
            <a:lvl1pPr marL="92075" indent="-92075">
              <a:spcBef>
                <a:spcPts val="200"/>
              </a:spcBef>
              <a:spcAft>
                <a:spcPts val="0"/>
              </a:spcAft>
              <a:defRPr sz="1200"/>
            </a:lvl1pPr>
            <a:lvl2pPr marL="182563" indent="-90488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0" name="Picture Placeholder 9"/>
          <p:cNvSpPr>
            <a:spLocks noGrp="1"/>
          </p:cNvSpPr>
          <p:nvPr>
            <p:ph type="pic" sz="quarter" idx="32"/>
          </p:nvPr>
        </p:nvSpPr>
        <p:spPr>
          <a:xfrm>
            <a:off x="5377508" y="1557338"/>
            <a:ext cx="1440000" cy="15113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71" name="Picture Placeholder 10"/>
          <p:cNvSpPr>
            <a:spLocks noGrp="1"/>
          </p:cNvSpPr>
          <p:nvPr>
            <p:ph type="pic" sz="quarter" idx="37"/>
          </p:nvPr>
        </p:nvSpPr>
        <p:spPr>
          <a:xfrm>
            <a:off x="3747600" y="1557338"/>
            <a:ext cx="1440000" cy="15113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72" name="Picture Placeholder 10"/>
          <p:cNvSpPr>
            <a:spLocks noGrp="1"/>
          </p:cNvSpPr>
          <p:nvPr>
            <p:ph type="pic" sz="quarter" idx="38"/>
          </p:nvPr>
        </p:nvSpPr>
        <p:spPr>
          <a:xfrm>
            <a:off x="2124000" y="1557338"/>
            <a:ext cx="1440000" cy="15113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73" name="Text Placeholder 34"/>
          <p:cNvSpPr>
            <a:spLocks noGrp="1"/>
          </p:cNvSpPr>
          <p:nvPr>
            <p:ph type="body" sz="quarter" idx="20" hasCustomPrompt="1"/>
          </p:nvPr>
        </p:nvSpPr>
        <p:spPr>
          <a:xfrm>
            <a:off x="481013" y="2804306"/>
            <a:ext cx="1440000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74" name="Text Placeholder 34"/>
          <p:cNvSpPr>
            <a:spLocks noGrp="1"/>
          </p:cNvSpPr>
          <p:nvPr>
            <p:ph type="body" sz="quarter" idx="21" hasCustomPrompt="1"/>
          </p:nvPr>
        </p:nvSpPr>
        <p:spPr>
          <a:xfrm>
            <a:off x="3747600" y="2804301"/>
            <a:ext cx="1440000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75" name="Text Placeholder 34"/>
          <p:cNvSpPr>
            <a:spLocks noGrp="1"/>
          </p:cNvSpPr>
          <p:nvPr>
            <p:ph type="body" sz="quarter" idx="26" hasCustomPrompt="1"/>
          </p:nvPr>
        </p:nvSpPr>
        <p:spPr>
          <a:xfrm>
            <a:off x="2124000" y="2804301"/>
            <a:ext cx="1440000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76" name="Text Placeholder 34"/>
          <p:cNvSpPr>
            <a:spLocks noGrp="1"/>
          </p:cNvSpPr>
          <p:nvPr>
            <p:ph type="body" sz="quarter" idx="27" hasCustomPrompt="1"/>
          </p:nvPr>
        </p:nvSpPr>
        <p:spPr>
          <a:xfrm>
            <a:off x="5377507" y="2804301"/>
            <a:ext cx="1440000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77" name="Text Placeholder 6"/>
          <p:cNvSpPr>
            <a:spLocks noGrp="1"/>
          </p:cNvSpPr>
          <p:nvPr>
            <p:ph type="body" sz="quarter" idx="39"/>
          </p:nvPr>
        </p:nvSpPr>
        <p:spPr>
          <a:xfrm>
            <a:off x="5377509" y="3068960"/>
            <a:ext cx="1440000" cy="2952428"/>
          </a:xfrm>
          <a:noFill/>
        </p:spPr>
        <p:txBody>
          <a:bodyPr lIns="144000" tIns="108000" rIns="72000" bIns="108000"/>
          <a:lstStyle>
            <a:lvl1pPr marL="92075" indent="-92075">
              <a:spcBef>
                <a:spcPts val="200"/>
              </a:spcBef>
              <a:spcAft>
                <a:spcPts val="0"/>
              </a:spcAft>
              <a:defRPr sz="1200"/>
            </a:lvl1pPr>
            <a:lvl2pPr marL="182563" indent="-90488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8" name="Text Placeholder 34"/>
          <p:cNvSpPr>
            <a:spLocks noGrp="1"/>
          </p:cNvSpPr>
          <p:nvPr>
            <p:ph type="body" sz="quarter" idx="40" hasCustomPrompt="1"/>
          </p:nvPr>
        </p:nvSpPr>
        <p:spPr>
          <a:xfrm>
            <a:off x="7005600" y="2804301"/>
            <a:ext cx="1440000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79" name="Text Placeholder 6"/>
          <p:cNvSpPr>
            <a:spLocks noGrp="1"/>
          </p:cNvSpPr>
          <p:nvPr>
            <p:ph type="body" sz="quarter" idx="41"/>
          </p:nvPr>
        </p:nvSpPr>
        <p:spPr>
          <a:xfrm>
            <a:off x="7005600" y="3068960"/>
            <a:ext cx="1440000" cy="2952428"/>
          </a:xfrm>
          <a:noFill/>
        </p:spPr>
        <p:txBody>
          <a:bodyPr lIns="144000" tIns="108000" rIns="72000" bIns="108000"/>
          <a:lstStyle>
            <a:lvl1pPr marL="92075" indent="-92075">
              <a:spcBef>
                <a:spcPts val="200"/>
              </a:spcBef>
              <a:spcAft>
                <a:spcPts val="0"/>
              </a:spcAft>
              <a:defRPr sz="1200"/>
            </a:lvl1pPr>
            <a:lvl2pPr marL="182563" indent="-90488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0" name="Text Placeholder 34"/>
          <p:cNvSpPr>
            <a:spLocks noGrp="1"/>
          </p:cNvSpPr>
          <p:nvPr>
            <p:ph type="body" sz="quarter" idx="43" hasCustomPrompt="1"/>
          </p:nvPr>
        </p:nvSpPr>
        <p:spPr>
          <a:xfrm>
            <a:off x="8632800" y="2804301"/>
            <a:ext cx="1440000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81" name="Text Placeholder 34"/>
          <p:cNvSpPr>
            <a:spLocks noGrp="1"/>
          </p:cNvSpPr>
          <p:nvPr>
            <p:ph type="body" sz="quarter" idx="44" hasCustomPrompt="1"/>
          </p:nvPr>
        </p:nvSpPr>
        <p:spPr>
          <a:xfrm>
            <a:off x="10274211" y="2804301"/>
            <a:ext cx="1440000" cy="264349"/>
          </a:xfrm>
          <a:solidFill>
            <a:srgbClr val="50B948">
              <a:alpha val="69804"/>
            </a:srgbClr>
          </a:solidFill>
        </p:spPr>
        <p:txBody>
          <a:bodyPr wrap="square" lIns="72000" tIns="54000" rIns="72000" bIns="432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 text</a:t>
            </a:r>
          </a:p>
        </p:txBody>
      </p:sp>
      <p:sp>
        <p:nvSpPr>
          <p:cNvPr id="82" name="Text Placeholder 6"/>
          <p:cNvSpPr>
            <a:spLocks noGrp="1"/>
          </p:cNvSpPr>
          <p:nvPr>
            <p:ph type="body" sz="quarter" idx="45"/>
          </p:nvPr>
        </p:nvSpPr>
        <p:spPr>
          <a:xfrm>
            <a:off x="8632800" y="3068960"/>
            <a:ext cx="1440000" cy="2952428"/>
          </a:xfrm>
          <a:noFill/>
        </p:spPr>
        <p:txBody>
          <a:bodyPr lIns="144000" tIns="108000" rIns="144000" bIns="108000"/>
          <a:lstStyle>
            <a:lvl1pPr marL="92075" indent="-92075">
              <a:spcBef>
                <a:spcPts val="200"/>
              </a:spcBef>
              <a:spcAft>
                <a:spcPts val="0"/>
              </a:spcAft>
              <a:defRPr sz="1200"/>
            </a:lvl1pPr>
            <a:lvl2pPr marL="182563" indent="-90488">
              <a:spcBef>
                <a:spcPts val="200"/>
              </a:spcBef>
              <a:spcAft>
                <a:spcPts val="0"/>
              </a:spcAft>
              <a:defRPr sz="1200"/>
            </a:lvl2pPr>
            <a:lvl3pPr marL="539750" indent="-182563">
              <a:spcBef>
                <a:spcPts val="200"/>
              </a:spcBef>
              <a:spcAft>
                <a:spcPts val="0"/>
              </a:spcAft>
              <a:defRPr sz="1000"/>
            </a:lvl3pPr>
            <a:lvl4pPr marL="714375" indent="-174625">
              <a:spcBef>
                <a:spcPts val="200"/>
              </a:spcBef>
              <a:spcAft>
                <a:spcPts val="0"/>
              </a:spcAft>
              <a:defRPr sz="1000"/>
            </a:lvl4pPr>
            <a:lvl5pPr marL="898525" indent="-184150">
              <a:spcBef>
                <a:spcPts val="200"/>
              </a:spcBef>
              <a:spcAft>
                <a:spcPts val="0"/>
              </a:spcAft>
              <a:defRPr sz="1000"/>
            </a:lvl5pPr>
            <a:lvl6pPr marL="1071563" indent="-173038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6pPr>
            <a:lvl7pPr marL="1255713" indent="-18415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7pPr>
            <a:lvl8pPr marL="1438275" indent="-182563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8pPr>
            <a:lvl9pPr marL="1612900" indent="-174625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268063711"/>
      </p:ext>
    </p:extLst>
  </p:cSld>
  <p:clrMapOvr>
    <a:masterClrMapping/>
  </p:clrMapOvr>
  <p:transition spd="med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33ED1-8D13-40CE-A2EC-C55F8E73C2FF}" type="datetime3">
              <a:rPr lang="en-US" smtClean="0"/>
              <a:t>27 November 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Author /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Source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01323216"/>
      </p:ext>
    </p:extLst>
  </p:cSld>
  <p:clrMapOvr>
    <a:masterClrMapping/>
  </p:clrMapOvr>
  <p:transition spd="med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08314-EFA8-489B-B67C-B4AA142A3DCE}" type="datetime3">
              <a:rPr lang="en-US" smtClean="0"/>
              <a:t>27 November 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Author /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169596" y="6453337"/>
            <a:ext cx="3481312" cy="144018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Source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23480382"/>
      </p:ext>
    </p:extLst>
  </p:cSld>
  <p:clrMapOvr>
    <a:masterClrMapping/>
  </p:clrMapOvr>
  <p:transition spd="med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ank you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887" y="2636912"/>
            <a:ext cx="4737402" cy="1584176"/>
          </a:xfrm>
          <a:prstGeom prst="rect">
            <a:avLst/>
          </a:prstGeom>
        </p:spPr>
      </p:pic>
      <p:sp>
        <p:nvSpPr>
          <p:cNvPr id="2" name="t_confidentiality"/>
          <p:cNvSpPr/>
          <p:nvPr userDrawn="1"/>
        </p:nvSpPr>
        <p:spPr>
          <a:xfrm>
            <a:off x="9626219" y="116632"/>
            <a:ext cx="2160000" cy="365125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i-FI" sz="1200">
                <a:solidFill>
                  <a:srgbClr val="000000"/>
                </a:solidFill>
                <a:latin typeface="Arial" panose="020B0604020202020204" pitchFamily="34" charset="0"/>
              </a:rPr>
              <a:t>INTERNAL</a:t>
            </a:r>
            <a:endParaRPr lang="fi-FI" sz="12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91611"/>
      </p:ext>
    </p:extLst>
  </p:cSld>
  <p:clrMapOvr>
    <a:masterClrMapping/>
  </p:clrMapOvr>
  <p:transition spd="med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ank you. B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5175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150" y="2636912"/>
            <a:ext cx="4736875" cy="1584000"/>
          </a:xfrm>
          <a:prstGeom prst="rect">
            <a:avLst/>
          </a:prstGeom>
        </p:spPr>
      </p:pic>
      <p:sp>
        <p:nvSpPr>
          <p:cNvPr id="3" name="t_confidentiality"/>
          <p:cNvSpPr/>
          <p:nvPr userDrawn="1"/>
        </p:nvSpPr>
        <p:spPr>
          <a:xfrm>
            <a:off x="9626219" y="116632"/>
            <a:ext cx="2160000" cy="365125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i-FI" sz="1200" dirty="0">
                <a:solidFill>
                  <a:schemeClr val="bg1"/>
                </a:solidFill>
                <a:latin typeface="Arial" panose="020B060402020202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1057758600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013" y="404815"/>
            <a:ext cx="11233150" cy="43218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77371-58C1-4966-BFA7-FF4DC7081D6A}" type="datetime3">
              <a:rPr lang="en-US" smtClean="0"/>
              <a:t>27 November 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Author /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81013" y="836712"/>
            <a:ext cx="11233150" cy="504727"/>
          </a:xfrm>
        </p:spPr>
        <p:txBody>
          <a:bodyPr tIns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Picture Placeholder 9">
            <a:extLst>
              <a:ext uri="{FF2B5EF4-FFF2-40B4-BE49-F238E27FC236}">
                <a16:creationId xmlns:a16="http://schemas.microsoft.com/office/drawing/2014/main" id="{EE7AFCC6-740C-4A77-BE51-F32D2E3ED4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482137" y="1557338"/>
            <a:ext cx="2232025" cy="4464050"/>
          </a:xfrm>
          <a:prstGeom prst="round2DiagRect">
            <a:avLst>
              <a:gd name="adj1" fmla="val 16014"/>
              <a:gd name="adj2" fmla="val 0"/>
            </a:avLst>
          </a:pr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4081A6FE-804F-42D2-927A-3D41238BB1D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1013" y="1557338"/>
            <a:ext cx="432574" cy="432574"/>
          </a:xfrm>
          <a:prstGeom prst="round2DiagRect">
            <a:avLst/>
          </a:prstGeom>
          <a:solidFill>
            <a:schemeClr val="accent1"/>
          </a:solidFill>
        </p:spPr>
        <p:txBody>
          <a:bodyPr wrap="none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8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9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34" name="Text Placeholder 9">
            <a:extLst>
              <a:ext uri="{FF2B5EF4-FFF2-40B4-BE49-F238E27FC236}">
                <a16:creationId xmlns:a16="http://schemas.microsoft.com/office/drawing/2014/main" id="{89CB5E3F-6A70-470D-AB82-A75F489A901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29586" y="1557001"/>
            <a:ext cx="8064001" cy="431999"/>
          </a:xfrm>
        </p:spPr>
        <p:txBody>
          <a:bodyPr anchor="ctr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/>
            </a:lvl1pPr>
            <a:lvl2pPr marL="273050" indent="-273050">
              <a:buFont typeface="Wingdings" panose="05000000000000000000" pitchFamily="2" charset="2"/>
              <a:buChar char=""/>
              <a:defRPr/>
            </a:lvl2pPr>
            <a:lvl3pPr marL="544513" indent="-266700">
              <a:buFont typeface="Arial" panose="020B0604020202020204" pitchFamily="34" charset="0"/>
              <a:buChar char="–"/>
              <a:defRPr sz="1400"/>
            </a:lvl3pPr>
            <a:lvl4pPr marL="803275" indent="-261938" defTabSz="803275">
              <a:buFont typeface="Wingdings" panose="05000000000000000000" pitchFamily="2" charset="2"/>
              <a:buChar char=""/>
              <a:tabLst/>
              <a:defRPr sz="1200"/>
            </a:lvl4pPr>
            <a:lvl5pPr marL="1076325" indent="-274638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1200"/>
            </a:lvl5pPr>
            <a:lvl6pPr marL="1343025" indent="-269875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6pPr>
            <a:lvl7pPr marL="1617663" indent="-274638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7pPr>
            <a:lvl8pPr marL="1884363" indent="-269875" defTabSz="969963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8pPr>
            <a:lvl9pPr marL="2154238" indent="-269875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7D239508-A4D4-451A-80CC-3681230AF40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1013" y="2132426"/>
            <a:ext cx="432574" cy="432574"/>
          </a:xfrm>
          <a:prstGeom prst="round2DiagRect">
            <a:avLst/>
          </a:prstGeom>
          <a:solidFill>
            <a:schemeClr val="accent1"/>
          </a:solidFill>
        </p:spPr>
        <p:txBody>
          <a:bodyPr wrap="none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8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9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36" name="Text Placeholder 9">
            <a:extLst>
              <a:ext uri="{FF2B5EF4-FFF2-40B4-BE49-F238E27FC236}">
                <a16:creationId xmlns:a16="http://schemas.microsoft.com/office/drawing/2014/main" id="{64895945-AF5A-48F9-882B-C95FCDAB9D8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29586" y="2132090"/>
            <a:ext cx="8064001" cy="432000"/>
          </a:xfrm>
        </p:spPr>
        <p:txBody>
          <a:bodyPr anchor="ctr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/>
            </a:lvl1pPr>
            <a:lvl2pPr marL="273050" indent="-273050">
              <a:buFont typeface="Wingdings" panose="05000000000000000000" pitchFamily="2" charset="2"/>
              <a:buChar char=""/>
              <a:defRPr/>
            </a:lvl2pPr>
            <a:lvl3pPr marL="544513" indent="-266700">
              <a:buFont typeface="Arial" panose="020B0604020202020204" pitchFamily="34" charset="0"/>
              <a:buChar char="–"/>
              <a:defRPr sz="1400"/>
            </a:lvl3pPr>
            <a:lvl4pPr marL="803275" indent="-261938" defTabSz="803275">
              <a:buFont typeface="Wingdings" panose="05000000000000000000" pitchFamily="2" charset="2"/>
              <a:buChar char=""/>
              <a:tabLst/>
              <a:defRPr sz="1200"/>
            </a:lvl4pPr>
            <a:lvl5pPr marL="1076325" indent="-274638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1200"/>
            </a:lvl5pPr>
            <a:lvl6pPr marL="1343025" indent="-269875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6pPr>
            <a:lvl7pPr marL="1617663" indent="-274638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7pPr>
            <a:lvl8pPr marL="1884363" indent="-269875" defTabSz="969963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8pPr>
            <a:lvl9pPr marL="2154238" indent="-269875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414AA12A-EDA6-474E-890A-C6EDFEC6D7C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1013" y="2708426"/>
            <a:ext cx="432574" cy="432574"/>
          </a:xfrm>
          <a:prstGeom prst="round2DiagRect">
            <a:avLst/>
          </a:prstGeom>
          <a:solidFill>
            <a:schemeClr val="accent1"/>
          </a:solidFill>
        </p:spPr>
        <p:txBody>
          <a:bodyPr wrap="none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8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9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38" name="Text Placeholder 9">
            <a:extLst>
              <a:ext uri="{FF2B5EF4-FFF2-40B4-BE49-F238E27FC236}">
                <a16:creationId xmlns:a16="http://schemas.microsoft.com/office/drawing/2014/main" id="{B36388D6-EA7A-4CBD-94AF-955FD31889F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129586" y="2708090"/>
            <a:ext cx="8064001" cy="432000"/>
          </a:xfrm>
        </p:spPr>
        <p:txBody>
          <a:bodyPr anchor="ctr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/>
            </a:lvl1pPr>
            <a:lvl2pPr marL="273050" indent="-273050">
              <a:buFont typeface="Wingdings" panose="05000000000000000000" pitchFamily="2" charset="2"/>
              <a:buChar char=""/>
              <a:defRPr/>
            </a:lvl2pPr>
            <a:lvl3pPr marL="544513" indent="-266700">
              <a:buFont typeface="Arial" panose="020B0604020202020204" pitchFamily="34" charset="0"/>
              <a:buChar char="–"/>
              <a:defRPr sz="1400"/>
            </a:lvl3pPr>
            <a:lvl4pPr marL="803275" indent="-261938" defTabSz="803275">
              <a:buFont typeface="Wingdings" panose="05000000000000000000" pitchFamily="2" charset="2"/>
              <a:buChar char=""/>
              <a:tabLst/>
              <a:defRPr sz="1200"/>
            </a:lvl4pPr>
            <a:lvl5pPr marL="1076325" indent="-274638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1200"/>
            </a:lvl5pPr>
            <a:lvl6pPr marL="1343025" indent="-269875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6pPr>
            <a:lvl7pPr marL="1617663" indent="-274638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7pPr>
            <a:lvl8pPr marL="1884363" indent="-269875" defTabSz="969963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8pPr>
            <a:lvl9pPr marL="2154238" indent="-269875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6">
            <a:extLst>
              <a:ext uri="{FF2B5EF4-FFF2-40B4-BE49-F238E27FC236}">
                <a16:creationId xmlns:a16="http://schemas.microsoft.com/office/drawing/2014/main" id="{295FFA60-586E-4A95-93E4-533796A98BB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1013" y="3285336"/>
            <a:ext cx="432574" cy="432574"/>
          </a:xfrm>
          <a:prstGeom prst="round2DiagRect">
            <a:avLst/>
          </a:prstGeom>
          <a:solidFill>
            <a:schemeClr val="accent1"/>
          </a:solidFill>
        </p:spPr>
        <p:txBody>
          <a:bodyPr wrap="none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8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9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40" name="Text Placeholder 9">
            <a:extLst>
              <a:ext uri="{FF2B5EF4-FFF2-40B4-BE49-F238E27FC236}">
                <a16:creationId xmlns:a16="http://schemas.microsoft.com/office/drawing/2014/main" id="{756D8C47-7E31-4382-A6E8-F0493D2D89A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129586" y="3285000"/>
            <a:ext cx="8064001" cy="432000"/>
          </a:xfrm>
        </p:spPr>
        <p:txBody>
          <a:bodyPr anchor="ctr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/>
            </a:lvl1pPr>
            <a:lvl2pPr marL="273050" indent="-273050">
              <a:buFont typeface="Wingdings" panose="05000000000000000000" pitchFamily="2" charset="2"/>
              <a:buChar char=""/>
              <a:defRPr/>
            </a:lvl2pPr>
            <a:lvl3pPr marL="544513" indent="-266700">
              <a:buFont typeface="Arial" panose="020B0604020202020204" pitchFamily="34" charset="0"/>
              <a:buChar char="–"/>
              <a:defRPr sz="1400"/>
            </a:lvl3pPr>
            <a:lvl4pPr marL="803275" indent="-261938" defTabSz="803275">
              <a:buFont typeface="Wingdings" panose="05000000000000000000" pitchFamily="2" charset="2"/>
              <a:buChar char=""/>
              <a:tabLst/>
              <a:defRPr sz="1200"/>
            </a:lvl4pPr>
            <a:lvl5pPr marL="1076325" indent="-274638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1200"/>
            </a:lvl5pPr>
            <a:lvl6pPr marL="1343025" indent="-269875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6pPr>
            <a:lvl7pPr marL="1617663" indent="-274638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7pPr>
            <a:lvl8pPr marL="1884363" indent="-269875" defTabSz="969963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8pPr>
            <a:lvl9pPr marL="2154238" indent="-269875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A3881AB3-A0D2-4100-9A93-D9D13676CC5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1013" y="3861336"/>
            <a:ext cx="432574" cy="432574"/>
          </a:xfrm>
          <a:prstGeom prst="round2DiagRect">
            <a:avLst/>
          </a:prstGeom>
          <a:solidFill>
            <a:schemeClr val="accent1"/>
          </a:solidFill>
        </p:spPr>
        <p:txBody>
          <a:bodyPr wrap="none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8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9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42" name="Text Placeholder 9">
            <a:extLst>
              <a:ext uri="{FF2B5EF4-FFF2-40B4-BE49-F238E27FC236}">
                <a16:creationId xmlns:a16="http://schemas.microsoft.com/office/drawing/2014/main" id="{0AF06B8F-FDBB-4698-A4AF-F574673CDB9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129586" y="3861000"/>
            <a:ext cx="8064001" cy="432000"/>
          </a:xfrm>
        </p:spPr>
        <p:txBody>
          <a:bodyPr anchor="ctr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/>
            </a:lvl1pPr>
            <a:lvl2pPr marL="273050" indent="-273050">
              <a:buFont typeface="Wingdings" panose="05000000000000000000" pitchFamily="2" charset="2"/>
              <a:buChar char=""/>
              <a:defRPr/>
            </a:lvl2pPr>
            <a:lvl3pPr marL="544513" indent="-266700">
              <a:buFont typeface="Arial" panose="020B0604020202020204" pitchFamily="34" charset="0"/>
              <a:buChar char="–"/>
              <a:defRPr sz="1400"/>
            </a:lvl3pPr>
            <a:lvl4pPr marL="803275" indent="-261938" defTabSz="803275">
              <a:buFont typeface="Wingdings" panose="05000000000000000000" pitchFamily="2" charset="2"/>
              <a:buChar char=""/>
              <a:tabLst/>
              <a:defRPr sz="1200"/>
            </a:lvl4pPr>
            <a:lvl5pPr marL="1076325" indent="-274638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1200"/>
            </a:lvl5pPr>
            <a:lvl6pPr marL="1343025" indent="-269875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6pPr>
            <a:lvl7pPr marL="1617663" indent="-274638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7pPr>
            <a:lvl8pPr marL="1884363" indent="-269875" defTabSz="969963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8pPr>
            <a:lvl9pPr marL="2154238" indent="-269875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Text Placeholder 6">
            <a:extLst>
              <a:ext uri="{FF2B5EF4-FFF2-40B4-BE49-F238E27FC236}">
                <a16:creationId xmlns:a16="http://schemas.microsoft.com/office/drawing/2014/main" id="{1F5303BA-2AC1-45B6-928E-9E622BB2DAF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81587" y="4436427"/>
            <a:ext cx="432574" cy="432574"/>
          </a:xfrm>
          <a:prstGeom prst="round2DiagRect">
            <a:avLst/>
          </a:prstGeom>
          <a:solidFill>
            <a:schemeClr val="accent1"/>
          </a:solidFill>
        </p:spPr>
        <p:txBody>
          <a:bodyPr wrap="none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8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9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44" name="Text Placeholder 9">
            <a:extLst>
              <a:ext uri="{FF2B5EF4-FFF2-40B4-BE49-F238E27FC236}">
                <a16:creationId xmlns:a16="http://schemas.microsoft.com/office/drawing/2014/main" id="{4EEF217D-2344-4897-8815-1A4B74D9073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130162" y="4436090"/>
            <a:ext cx="8063562" cy="431999"/>
          </a:xfrm>
        </p:spPr>
        <p:txBody>
          <a:bodyPr anchor="ctr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/>
            </a:lvl1pPr>
            <a:lvl2pPr marL="273050" indent="-273050">
              <a:buFont typeface="Wingdings" panose="05000000000000000000" pitchFamily="2" charset="2"/>
              <a:buChar char=""/>
              <a:defRPr/>
            </a:lvl2pPr>
            <a:lvl3pPr marL="544513" indent="-266700">
              <a:buFont typeface="Arial" panose="020B0604020202020204" pitchFamily="34" charset="0"/>
              <a:buChar char="–"/>
              <a:defRPr sz="1400"/>
            </a:lvl3pPr>
            <a:lvl4pPr marL="803275" indent="-261938" defTabSz="803275">
              <a:buFont typeface="Wingdings" panose="05000000000000000000" pitchFamily="2" charset="2"/>
              <a:buChar char=""/>
              <a:tabLst/>
              <a:defRPr sz="1200"/>
            </a:lvl4pPr>
            <a:lvl5pPr marL="1076325" indent="-274638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1200"/>
            </a:lvl5pPr>
            <a:lvl6pPr marL="1343025" indent="-269875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6pPr>
            <a:lvl7pPr marL="1617663" indent="-274638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7pPr>
            <a:lvl8pPr marL="1884363" indent="-269875" defTabSz="969963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8pPr>
            <a:lvl9pPr marL="2154238" indent="-269875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Text Placeholder 6">
            <a:extLst>
              <a:ext uri="{FF2B5EF4-FFF2-40B4-BE49-F238E27FC236}">
                <a16:creationId xmlns:a16="http://schemas.microsoft.com/office/drawing/2014/main" id="{8450CCB6-FE41-4E22-8355-8DE5506946D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81587" y="5013336"/>
            <a:ext cx="432574" cy="432574"/>
          </a:xfrm>
          <a:prstGeom prst="round2DiagRect">
            <a:avLst/>
          </a:prstGeom>
          <a:solidFill>
            <a:schemeClr val="accent1"/>
          </a:solidFill>
        </p:spPr>
        <p:txBody>
          <a:bodyPr wrap="none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8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9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46" name="Text Placeholder 9">
            <a:extLst>
              <a:ext uri="{FF2B5EF4-FFF2-40B4-BE49-F238E27FC236}">
                <a16:creationId xmlns:a16="http://schemas.microsoft.com/office/drawing/2014/main" id="{6DB44EDB-DDEC-4E82-8974-F1BFF0D8407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130162" y="5013000"/>
            <a:ext cx="8063562" cy="432000"/>
          </a:xfrm>
        </p:spPr>
        <p:txBody>
          <a:bodyPr anchor="ctr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/>
            </a:lvl1pPr>
            <a:lvl2pPr marL="273050" indent="-273050">
              <a:buFont typeface="Wingdings" panose="05000000000000000000" pitchFamily="2" charset="2"/>
              <a:buChar char=""/>
              <a:defRPr/>
            </a:lvl2pPr>
            <a:lvl3pPr marL="544513" indent="-266700">
              <a:buFont typeface="Arial" panose="020B0604020202020204" pitchFamily="34" charset="0"/>
              <a:buChar char="–"/>
              <a:defRPr sz="1400"/>
            </a:lvl3pPr>
            <a:lvl4pPr marL="803275" indent="-261938" defTabSz="803275">
              <a:buFont typeface="Wingdings" panose="05000000000000000000" pitchFamily="2" charset="2"/>
              <a:buChar char=""/>
              <a:tabLst/>
              <a:defRPr sz="1200"/>
            </a:lvl4pPr>
            <a:lvl5pPr marL="1076325" indent="-274638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1200"/>
            </a:lvl5pPr>
            <a:lvl6pPr marL="1343025" indent="-269875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6pPr>
            <a:lvl7pPr marL="1617663" indent="-274638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7pPr>
            <a:lvl8pPr marL="1884363" indent="-269875" defTabSz="969963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8pPr>
            <a:lvl9pPr marL="2154238" indent="-269875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1196AC9E-77DF-4CC3-AFD8-D8E13E08E29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81587" y="5589336"/>
            <a:ext cx="432574" cy="432574"/>
          </a:xfrm>
          <a:prstGeom prst="round2DiagRect">
            <a:avLst/>
          </a:prstGeom>
          <a:solidFill>
            <a:schemeClr val="accent1"/>
          </a:solidFill>
        </p:spPr>
        <p:txBody>
          <a:bodyPr wrap="none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8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lvl9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FB1F2772-A2BB-4F65-94A0-67CC63881280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130162" y="5589000"/>
            <a:ext cx="8063562" cy="432000"/>
          </a:xfrm>
        </p:spPr>
        <p:txBody>
          <a:bodyPr anchor="ctr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/>
            </a:lvl1pPr>
            <a:lvl2pPr marL="273050" indent="-273050">
              <a:buFont typeface="Wingdings" panose="05000000000000000000" pitchFamily="2" charset="2"/>
              <a:buChar char=""/>
              <a:defRPr/>
            </a:lvl2pPr>
            <a:lvl3pPr marL="544513" indent="-266700">
              <a:buFont typeface="Arial" panose="020B0604020202020204" pitchFamily="34" charset="0"/>
              <a:buChar char="–"/>
              <a:defRPr sz="1400"/>
            </a:lvl3pPr>
            <a:lvl4pPr marL="803275" indent="-261938" defTabSz="803275">
              <a:buFont typeface="Wingdings" panose="05000000000000000000" pitchFamily="2" charset="2"/>
              <a:buChar char=""/>
              <a:tabLst/>
              <a:defRPr sz="1200"/>
            </a:lvl4pPr>
            <a:lvl5pPr marL="1076325" indent="-274638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1200"/>
            </a:lvl5pPr>
            <a:lvl6pPr marL="1343025" indent="-269875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6pPr>
            <a:lvl7pPr marL="1617663" indent="-274638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7pPr>
            <a:lvl8pPr marL="1884363" indent="-269875" defTabSz="969963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8pPr>
            <a:lvl9pPr marL="2154238" indent="-269875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5185332"/>
      </p:ext>
    </p:extLst>
  </p:cSld>
  <p:clrMapOvr>
    <a:masterClrMapping/>
  </p:clrMapOvr>
  <p:transition spd="med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>
            <a:spLocks/>
          </p:cNvSpPr>
          <p:nvPr/>
        </p:nvSpPr>
        <p:spPr bwMode="auto">
          <a:xfrm>
            <a:off x="1" y="119063"/>
            <a:ext cx="4691754" cy="3233738"/>
          </a:xfrm>
          <a:custGeom>
            <a:avLst/>
            <a:gdLst>
              <a:gd name="T0" fmla="*/ 0 w 2216"/>
              <a:gd name="T1" fmla="*/ 1158 h 2037"/>
              <a:gd name="T2" fmla="*/ 0 w 2216"/>
              <a:gd name="T3" fmla="*/ 578 h 2037"/>
              <a:gd name="T4" fmla="*/ 0 w 2216"/>
              <a:gd name="T5" fmla="*/ 0 h 2037"/>
              <a:gd name="T6" fmla="*/ 18 w 2216"/>
              <a:gd name="T7" fmla="*/ 2 h 2037"/>
              <a:gd name="T8" fmla="*/ 35 w 2216"/>
              <a:gd name="T9" fmla="*/ 3 h 2037"/>
              <a:gd name="T10" fmla="*/ 51 w 2216"/>
              <a:gd name="T11" fmla="*/ 5 h 2037"/>
              <a:gd name="T12" fmla="*/ 68 w 2216"/>
              <a:gd name="T13" fmla="*/ 9 h 2037"/>
              <a:gd name="T14" fmla="*/ 84 w 2216"/>
              <a:gd name="T15" fmla="*/ 12 h 2037"/>
              <a:gd name="T16" fmla="*/ 99 w 2216"/>
              <a:gd name="T17" fmla="*/ 16 h 2037"/>
              <a:gd name="T18" fmla="*/ 115 w 2216"/>
              <a:gd name="T19" fmla="*/ 21 h 2037"/>
              <a:gd name="T20" fmla="*/ 130 w 2216"/>
              <a:gd name="T21" fmla="*/ 26 h 2037"/>
              <a:gd name="T22" fmla="*/ 159 w 2216"/>
              <a:gd name="T23" fmla="*/ 36 h 2037"/>
              <a:gd name="T24" fmla="*/ 185 w 2216"/>
              <a:gd name="T25" fmla="*/ 49 h 2037"/>
              <a:gd name="T26" fmla="*/ 211 w 2216"/>
              <a:gd name="T27" fmla="*/ 63 h 2037"/>
              <a:gd name="T28" fmla="*/ 233 w 2216"/>
              <a:gd name="T29" fmla="*/ 76 h 2037"/>
              <a:gd name="T30" fmla="*/ 254 w 2216"/>
              <a:gd name="T31" fmla="*/ 89 h 2037"/>
              <a:gd name="T32" fmla="*/ 273 w 2216"/>
              <a:gd name="T33" fmla="*/ 101 h 2037"/>
              <a:gd name="T34" fmla="*/ 301 w 2216"/>
              <a:gd name="T35" fmla="*/ 124 h 2037"/>
              <a:gd name="T36" fmla="*/ 312 w 2216"/>
              <a:gd name="T37" fmla="*/ 133 h 2037"/>
              <a:gd name="T38" fmla="*/ 319 w 2216"/>
              <a:gd name="T39" fmla="*/ 139 h 2037"/>
              <a:gd name="T40" fmla="*/ 327 w 2216"/>
              <a:gd name="T41" fmla="*/ 145 h 2037"/>
              <a:gd name="T42" fmla="*/ 1271 w 2216"/>
              <a:gd name="T43" fmla="*/ 1091 h 2037"/>
              <a:gd name="T44" fmla="*/ 2216 w 2216"/>
              <a:gd name="T45" fmla="*/ 2037 h 2037"/>
              <a:gd name="T46" fmla="*/ 1548 w 2216"/>
              <a:gd name="T47" fmla="*/ 2037 h 2037"/>
              <a:gd name="T48" fmla="*/ 879 w 2216"/>
              <a:gd name="T49" fmla="*/ 2037 h 2037"/>
              <a:gd name="T50" fmla="*/ 0 w 2216"/>
              <a:gd name="T51" fmla="*/ 1158 h 20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2216" h="2037">
                <a:moveTo>
                  <a:pt x="0" y="1158"/>
                </a:moveTo>
                <a:lnTo>
                  <a:pt x="0" y="578"/>
                </a:lnTo>
                <a:lnTo>
                  <a:pt x="0" y="0"/>
                </a:lnTo>
                <a:lnTo>
                  <a:pt x="18" y="2"/>
                </a:lnTo>
                <a:lnTo>
                  <a:pt x="35" y="3"/>
                </a:lnTo>
                <a:lnTo>
                  <a:pt x="51" y="5"/>
                </a:lnTo>
                <a:lnTo>
                  <a:pt x="68" y="9"/>
                </a:lnTo>
                <a:lnTo>
                  <a:pt x="84" y="12"/>
                </a:lnTo>
                <a:lnTo>
                  <a:pt x="99" y="16"/>
                </a:lnTo>
                <a:lnTo>
                  <a:pt x="115" y="21"/>
                </a:lnTo>
                <a:lnTo>
                  <a:pt x="130" y="26"/>
                </a:lnTo>
                <a:lnTo>
                  <a:pt x="159" y="36"/>
                </a:lnTo>
                <a:lnTo>
                  <a:pt x="185" y="49"/>
                </a:lnTo>
                <a:lnTo>
                  <a:pt x="211" y="63"/>
                </a:lnTo>
                <a:lnTo>
                  <a:pt x="233" y="76"/>
                </a:lnTo>
                <a:lnTo>
                  <a:pt x="254" y="89"/>
                </a:lnTo>
                <a:lnTo>
                  <a:pt x="273" y="101"/>
                </a:lnTo>
                <a:lnTo>
                  <a:pt x="301" y="124"/>
                </a:lnTo>
                <a:lnTo>
                  <a:pt x="312" y="133"/>
                </a:lnTo>
                <a:lnTo>
                  <a:pt x="319" y="139"/>
                </a:lnTo>
                <a:lnTo>
                  <a:pt x="327" y="145"/>
                </a:lnTo>
                <a:lnTo>
                  <a:pt x="1271" y="1091"/>
                </a:lnTo>
                <a:lnTo>
                  <a:pt x="2216" y="2037"/>
                </a:lnTo>
                <a:lnTo>
                  <a:pt x="1548" y="2037"/>
                </a:lnTo>
                <a:lnTo>
                  <a:pt x="879" y="2037"/>
                </a:lnTo>
                <a:lnTo>
                  <a:pt x="0" y="115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sz="1800"/>
          </a:p>
        </p:txBody>
      </p:sp>
      <p:sp>
        <p:nvSpPr>
          <p:cNvPr id="12" name="Freeform 7"/>
          <p:cNvSpPr>
            <a:spLocks/>
          </p:cNvSpPr>
          <p:nvPr/>
        </p:nvSpPr>
        <p:spPr bwMode="auto">
          <a:xfrm>
            <a:off x="1" y="3508376"/>
            <a:ext cx="4691754" cy="3233738"/>
          </a:xfrm>
          <a:custGeom>
            <a:avLst/>
            <a:gdLst>
              <a:gd name="T0" fmla="*/ 879 w 2216"/>
              <a:gd name="T1" fmla="*/ 0 h 2037"/>
              <a:gd name="T2" fmla="*/ 1548 w 2216"/>
              <a:gd name="T3" fmla="*/ 0 h 2037"/>
              <a:gd name="T4" fmla="*/ 2216 w 2216"/>
              <a:gd name="T5" fmla="*/ 0 h 2037"/>
              <a:gd name="T6" fmla="*/ 1271 w 2216"/>
              <a:gd name="T7" fmla="*/ 946 h 2037"/>
              <a:gd name="T8" fmla="*/ 327 w 2216"/>
              <a:gd name="T9" fmla="*/ 1892 h 2037"/>
              <a:gd name="T10" fmla="*/ 319 w 2216"/>
              <a:gd name="T11" fmla="*/ 1898 h 2037"/>
              <a:gd name="T12" fmla="*/ 312 w 2216"/>
              <a:gd name="T13" fmla="*/ 1905 h 2037"/>
              <a:gd name="T14" fmla="*/ 301 w 2216"/>
              <a:gd name="T15" fmla="*/ 1914 h 2037"/>
              <a:gd name="T16" fmla="*/ 288 w 2216"/>
              <a:gd name="T17" fmla="*/ 1925 h 2037"/>
              <a:gd name="T18" fmla="*/ 273 w 2216"/>
              <a:gd name="T19" fmla="*/ 1936 h 2037"/>
              <a:gd name="T20" fmla="*/ 254 w 2216"/>
              <a:gd name="T21" fmla="*/ 1948 h 2037"/>
              <a:gd name="T22" fmla="*/ 233 w 2216"/>
              <a:gd name="T23" fmla="*/ 1962 h 2037"/>
              <a:gd name="T24" fmla="*/ 211 w 2216"/>
              <a:gd name="T25" fmla="*/ 1976 h 2037"/>
              <a:gd name="T26" fmla="*/ 185 w 2216"/>
              <a:gd name="T27" fmla="*/ 1988 h 2037"/>
              <a:gd name="T28" fmla="*/ 159 w 2216"/>
              <a:gd name="T29" fmla="*/ 2001 h 2037"/>
              <a:gd name="T30" fmla="*/ 145 w 2216"/>
              <a:gd name="T31" fmla="*/ 2006 h 2037"/>
              <a:gd name="T32" fmla="*/ 130 w 2216"/>
              <a:gd name="T33" fmla="*/ 2012 h 2037"/>
              <a:gd name="T34" fmla="*/ 115 w 2216"/>
              <a:gd name="T35" fmla="*/ 2017 h 2037"/>
              <a:gd name="T36" fmla="*/ 99 w 2216"/>
              <a:gd name="T37" fmla="*/ 2021 h 2037"/>
              <a:gd name="T38" fmla="*/ 84 w 2216"/>
              <a:gd name="T39" fmla="*/ 2025 h 2037"/>
              <a:gd name="T40" fmla="*/ 68 w 2216"/>
              <a:gd name="T41" fmla="*/ 2029 h 2037"/>
              <a:gd name="T42" fmla="*/ 51 w 2216"/>
              <a:gd name="T43" fmla="*/ 2032 h 2037"/>
              <a:gd name="T44" fmla="*/ 35 w 2216"/>
              <a:gd name="T45" fmla="*/ 2035 h 2037"/>
              <a:gd name="T46" fmla="*/ 18 w 2216"/>
              <a:gd name="T47" fmla="*/ 2036 h 2037"/>
              <a:gd name="T48" fmla="*/ 0 w 2216"/>
              <a:gd name="T49" fmla="*/ 2037 h 2037"/>
              <a:gd name="T50" fmla="*/ 0 w 2216"/>
              <a:gd name="T51" fmla="*/ 1458 h 2037"/>
              <a:gd name="T52" fmla="*/ 0 w 2216"/>
              <a:gd name="T53" fmla="*/ 880 h 2037"/>
              <a:gd name="T54" fmla="*/ 879 w 2216"/>
              <a:gd name="T55" fmla="*/ 0 h 20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216" h="2037">
                <a:moveTo>
                  <a:pt x="879" y="0"/>
                </a:moveTo>
                <a:lnTo>
                  <a:pt x="1548" y="0"/>
                </a:lnTo>
                <a:lnTo>
                  <a:pt x="2216" y="0"/>
                </a:lnTo>
                <a:lnTo>
                  <a:pt x="1271" y="946"/>
                </a:lnTo>
                <a:lnTo>
                  <a:pt x="327" y="1892"/>
                </a:lnTo>
                <a:lnTo>
                  <a:pt x="319" y="1898"/>
                </a:lnTo>
                <a:lnTo>
                  <a:pt x="312" y="1905"/>
                </a:lnTo>
                <a:lnTo>
                  <a:pt x="301" y="1914"/>
                </a:lnTo>
                <a:lnTo>
                  <a:pt x="288" y="1925"/>
                </a:lnTo>
                <a:lnTo>
                  <a:pt x="273" y="1936"/>
                </a:lnTo>
                <a:lnTo>
                  <a:pt x="254" y="1948"/>
                </a:lnTo>
                <a:lnTo>
                  <a:pt x="233" y="1962"/>
                </a:lnTo>
                <a:lnTo>
                  <a:pt x="211" y="1976"/>
                </a:lnTo>
                <a:lnTo>
                  <a:pt x="185" y="1988"/>
                </a:lnTo>
                <a:lnTo>
                  <a:pt x="159" y="2001"/>
                </a:lnTo>
                <a:lnTo>
                  <a:pt x="145" y="2006"/>
                </a:lnTo>
                <a:lnTo>
                  <a:pt x="130" y="2012"/>
                </a:lnTo>
                <a:lnTo>
                  <a:pt x="115" y="2017"/>
                </a:lnTo>
                <a:lnTo>
                  <a:pt x="99" y="2021"/>
                </a:lnTo>
                <a:lnTo>
                  <a:pt x="84" y="2025"/>
                </a:lnTo>
                <a:lnTo>
                  <a:pt x="68" y="2029"/>
                </a:lnTo>
                <a:lnTo>
                  <a:pt x="51" y="2032"/>
                </a:lnTo>
                <a:lnTo>
                  <a:pt x="35" y="2035"/>
                </a:lnTo>
                <a:lnTo>
                  <a:pt x="18" y="2036"/>
                </a:lnTo>
                <a:lnTo>
                  <a:pt x="0" y="2037"/>
                </a:lnTo>
                <a:lnTo>
                  <a:pt x="0" y="1458"/>
                </a:lnTo>
                <a:lnTo>
                  <a:pt x="0" y="880"/>
                </a:lnTo>
                <a:lnTo>
                  <a:pt x="87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sz="180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6097587" y="1916113"/>
            <a:ext cx="5473009" cy="1441450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6097587" y="3500438"/>
            <a:ext cx="5473009" cy="213836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56158114"/>
      </p:ext>
    </p:extLst>
  </p:cSld>
  <p:clrMapOvr>
    <a:masterClrMapping/>
  </p:clrMapOvr>
  <p:transition spd="med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404815"/>
            <a:ext cx="10960838" cy="50390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24581" y="908721"/>
            <a:ext cx="10946017" cy="432718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577766" y="6453338"/>
            <a:ext cx="3073141" cy="144017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Source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36339" y="6453336"/>
            <a:ext cx="3841857" cy="144016"/>
          </a:xfrm>
        </p:spPr>
        <p:txBody>
          <a:bodyPr/>
          <a:lstStyle/>
          <a:p>
            <a:r>
              <a:rPr lang="en-US"/>
              <a:t>Including TC (6,4Meur BRA/TST)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355665"/>
      </p:ext>
    </p:extLst>
  </p:cSld>
  <p:clrMapOvr>
    <a:masterClrMapping/>
  </p:clrMapOvr>
  <p:transition spd="med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577766" y="6453338"/>
            <a:ext cx="3073141" cy="144017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Source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Including TC (6,4Meur BRA/TST)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836920"/>
      </p:ext>
    </p:extLst>
  </p:cSld>
  <p:clrMapOvr>
    <a:masterClrMapping/>
  </p:clrMapOvr>
  <p:transition spd="med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7587" y="2708275"/>
            <a:ext cx="5473009" cy="1441450"/>
          </a:xfrm>
        </p:spPr>
        <p:txBody>
          <a:bodyPr anchor="ctr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8" name="Freeform 6"/>
          <p:cNvSpPr>
            <a:spLocks/>
          </p:cNvSpPr>
          <p:nvPr/>
        </p:nvSpPr>
        <p:spPr bwMode="auto">
          <a:xfrm>
            <a:off x="1" y="119063"/>
            <a:ext cx="4691754" cy="3233738"/>
          </a:xfrm>
          <a:custGeom>
            <a:avLst/>
            <a:gdLst>
              <a:gd name="T0" fmla="*/ 0 w 2216"/>
              <a:gd name="T1" fmla="*/ 1158 h 2037"/>
              <a:gd name="T2" fmla="*/ 0 w 2216"/>
              <a:gd name="T3" fmla="*/ 578 h 2037"/>
              <a:gd name="T4" fmla="*/ 0 w 2216"/>
              <a:gd name="T5" fmla="*/ 0 h 2037"/>
              <a:gd name="T6" fmla="*/ 18 w 2216"/>
              <a:gd name="T7" fmla="*/ 2 h 2037"/>
              <a:gd name="T8" fmla="*/ 35 w 2216"/>
              <a:gd name="T9" fmla="*/ 3 h 2037"/>
              <a:gd name="T10" fmla="*/ 51 w 2216"/>
              <a:gd name="T11" fmla="*/ 5 h 2037"/>
              <a:gd name="T12" fmla="*/ 68 w 2216"/>
              <a:gd name="T13" fmla="*/ 9 h 2037"/>
              <a:gd name="T14" fmla="*/ 84 w 2216"/>
              <a:gd name="T15" fmla="*/ 12 h 2037"/>
              <a:gd name="T16" fmla="*/ 99 w 2216"/>
              <a:gd name="T17" fmla="*/ 16 h 2037"/>
              <a:gd name="T18" fmla="*/ 115 w 2216"/>
              <a:gd name="T19" fmla="*/ 21 h 2037"/>
              <a:gd name="T20" fmla="*/ 130 w 2216"/>
              <a:gd name="T21" fmla="*/ 26 h 2037"/>
              <a:gd name="T22" fmla="*/ 159 w 2216"/>
              <a:gd name="T23" fmla="*/ 36 h 2037"/>
              <a:gd name="T24" fmla="*/ 185 w 2216"/>
              <a:gd name="T25" fmla="*/ 49 h 2037"/>
              <a:gd name="T26" fmla="*/ 211 w 2216"/>
              <a:gd name="T27" fmla="*/ 63 h 2037"/>
              <a:gd name="T28" fmla="*/ 233 w 2216"/>
              <a:gd name="T29" fmla="*/ 76 h 2037"/>
              <a:gd name="T30" fmla="*/ 254 w 2216"/>
              <a:gd name="T31" fmla="*/ 89 h 2037"/>
              <a:gd name="T32" fmla="*/ 273 w 2216"/>
              <a:gd name="T33" fmla="*/ 101 h 2037"/>
              <a:gd name="T34" fmla="*/ 301 w 2216"/>
              <a:gd name="T35" fmla="*/ 124 h 2037"/>
              <a:gd name="T36" fmla="*/ 312 w 2216"/>
              <a:gd name="T37" fmla="*/ 133 h 2037"/>
              <a:gd name="T38" fmla="*/ 319 w 2216"/>
              <a:gd name="T39" fmla="*/ 139 h 2037"/>
              <a:gd name="T40" fmla="*/ 327 w 2216"/>
              <a:gd name="T41" fmla="*/ 145 h 2037"/>
              <a:gd name="T42" fmla="*/ 1271 w 2216"/>
              <a:gd name="T43" fmla="*/ 1091 h 2037"/>
              <a:gd name="T44" fmla="*/ 2216 w 2216"/>
              <a:gd name="T45" fmla="*/ 2037 h 2037"/>
              <a:gd name="T46" fmla="*/ 1548 w 2216"/>
              <a:gd name="T47" fmla="*/ 2037 h 2037"/>
              <a:gd name="T48" fmla="*/ 879 w 2216"/>
              <a:gd name="T49" fmla="*/ 2037 h 2037"/>
              <a:gd name="T50" fmla="*/ 0 w 2216"/>
              <a:gd name="T51" fmla="*/ 1158 h 20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2216" h="2037">
                <a:moveTo>
                  <a:pt x="0" y="1158"/>
                </a:moveTo>
                <a:lnTo>
                  <a:pt x="0" y="578"/>
                </a:lnTo>
                <a:lnTo>
                  <a:pt x="0" y="0"/>
                </a:lnTo>
                <a:lnTo>
                  <a:pt x="18" y="2"/>
                </a:lnTo>
                <a:lnTo>
                  <a:pt x="35" y="3"/>
                </a:lnTo>
                <a:lnTo>
                  <a:pt x="51" y="5"/>
                </a:lnTo>
                <a:lnTo>
                  <a:pt x="68" y="9"/>
                </a:lnTo>
                <a:lnTo>
                  <a:pt x="84" y="12"/>
                </a:lnTo>
                <a:lnTo>
                  <a:pt x="99" y="16"/>
                </a:lnTo>
                <a:lnTo>
                  <a:pt x="115" y="21"/>
                </a:lnTo>
                <a:lnTo>
                  <a:pt x="130" y="26"/>
                </a:lnTo>
                <a:lnTo>
                  <a:pt x="159" y="36"/>
                </a:lnTo>
                <a:lnTo>
                  <a:pt x="185" y="49"/>
                </a:lnTo>
                <a:lnTo>
                  <a:pt x="211" y="63"/>
                </a:lnTo>
                <a:lnTo>
                  <a:pt x="233" y="76"/>
                </a:lnTo>
                <a:lnTo>
                  <a:pt x="254" y="89"/>
                </a:lnTo>
                <a:lnTo>
                  <a:pt x="273" y="101"/>
                </a:lnTo>
                <a:lnTo>
                  <a:pt x="301" y="124"/>
                </a:lnTo>
                <a:lnTo>
                  <a:pt x="312" y="133"/>
                </a:lnTo>
                <a:lnTo>
                  <a:pt x="319" y="139"/>
                </a:lnTo>
                <a:lnTo>
                  <a:pt x="327" y="145"/>
                </a:lnTo>
                <a:lnTo>
                  <a:pt x="1271" y="1091"/>
                </a:lnTo>
                <a:lnTo>
                  <a:pt x="2216" y="2037"/>
                </a:lnTo>
                <a:lnTo>
                  <a:pt x="1548" y="2037"/>
                </a:lnTo>
                <a:lnTo>
                  <a:pt x="879" y="2037"/>
                </a:lnTo>
                <a:lnTo>
                  <a:pt x="0" y="1158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sz="1800"/>
          </a:p>
        </p:txBody>
      </p:sp>
      <p:sp>
        <p:nvSpPr>
          <p:cNvPr id="11" name="Freeform 7"/>
          <p:cNvSpPr>
            <a:spLocks/>
          </p:cNvSpPr>
          <p:nvPr/>
        </p:nvSpPr>
        <p:spPr bwMode="auto">
          <a:xfrm>
            <a:off x="1" y="3508376"/>
            <a:ext cx="4691754" cy="3233738"/>
          </a:xfrm>
          <a:custGeom>
            <a:avLst/>
            <a:gdLst>
              <a:gd name="T0" fmla="*/ 879 w 2216"/>
              <a:gd name="T1" fmla="*/ 0 h 2037"/>
              <a:gd name="T2" fmla="*/ 1548 w 2216"/>
              <a:gd name="T3" fmla="*/ 0 h 2037"/>
              <a:gd name="T4" fmla="*/ 2216 w 2216"/>
              <a:gd name="T5" fmla="*/ 0 h 2037"/>
              <a:gd name="T6" fmla="*/ 1271 w 2216"/>
              <a:gd name="T7" fmla="*/ 946 h 2037"/>
              <a:gd name="T8" fmla="*/ 327 w 2216"/>
              <a:gd name="T9" fmla="*/ 1892 h 2037"/>
              <a:gd name="T10" fmla="*/ 319 w 2216"/>
              <a:gd name="T11" fmla="*/ 1898 h 2037"/>
              <a:gd name="T12" fmla="*/ 312 w 2216"/>
              <a:gd name="T13" fmla="*/ 1905 h 2037"/>
              <a:gd name="T14" fmla="*/ 301 w 2216"/>
              <a:gd name="T15" fmla="*/ 1914 h 2037"/>
              <a:gd name="T16" fmla="*/ 288 w 2216"/>
              <a:gd name="T17" fmla="*/ 1925 h 2037"/>
              <a:gd name="T18" fmla="*/ 273 w 2216"/>
              <a:gd name="T19" fmla="*/ 1936 h 2037"/>
              <a:gd name="T20" fmla="*/ 254 w 2216"/>
              <a:gd name="T21" fmla="*/ 1948 h 2037"/>
              <a:gd name="T22" fmla="*/ 233 w 2216"/>
              <a:gd name="T23" fmla="*/ 1962 h 2037"/>
              <a:gd name="T24" fmla="*/ 211 w 2216"/>
              <a:gd name="T25" fmla="*/ 1976 h 2037"/>
              <a:gd name="T26" fmla="*/ 185 w 2216"/>
              <a:gd name="T27" fmla="*/ 1988 h 2037"/>
              <a:gd name="T28" fmla="*/ 159 w 2216"/>
              <a:gd name="T29" fmla="*/ 2001 h 2037"/>
              <a:gd name="T30" fmla="*/ 145 w 2216"/>
              <a:gd name="T31" fmla="*/ 2006 h 2037"/>
              <a:gd name="T32" fmla="*/ 130 w 2216"/>
              <a:gd name="T33" fmla="*/ 2012 h 2037"/>
              <a:gd name="T34" fmla="*/ 115 w 2216"/>
              <a:gd name="T35" fmla="*/ 2017 h 2037"/>
              <a:gd name="T36" fmla="*/ 99 w 2216"/>
              <a:gd name="T37" fmla="*/ 2021 h 2037"/>
              <a:gd name="T38" fmla="*/ 84 w 2216"/>
              <a:gd name="T39" fmla="*/ 2025 h 2037"/>
              <a:gd name="T40" fmla="*/ 68 w 2216"/>
              <a:gd name="T41" fmla="*/ 2029 h 2037"/>
              <a:gd name="T42" fmla="*/ 51 w 2216"/>
              <a:gd name="T43" fmla="*/ 2032 h 2037"/>
              <a:gd name="T44" fmla="*/ 35 w 2216"/>
              <a:gd name="T45" fmla="*/ 2035 h 2037"/>
              <a:gd name="T46" fmla="*/ 18 w 2216"/>
              <a:gd name="T47" fmla="*/ 2036 h 2037"/>
              <a:gd name="T48" fmla="*/ 0 w 2216"/>
              <a:gd name="T49" fmla="*/ 2037 h 2037"/>
              <a:gd name="T50" fmla="*/ 0 w 2216"/>
              <a:gd name="T51" fmla="*/ 1458 h 2037"/>
              <a:gd name="T52" fmla="*/ 0 w 2216"/>
              <a:gd name="T53" fmla="*/ 880 h 2037"/>
              <a:gd name="T54" fmla="*/ 879 w 2216"/>
              <a:gd name="T55" fmla="*/ 0 h 20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216" h="2037">
                <a:moveTo>
                  <a:pt x="879" y="0"/>
                </a:moveTo>
                <a:lnTo>
                  <a:pt x="1548" y="0"/>
                </a:lnTo>
                <a:lnTo>
                  <a:pt x="2216" y="0"/>
                </a:lnTo>
                <a:lnTo>
                  <a:pt x="1271" y="946"/>
                </a:lnTo>
                <a:lnTo>
                  <a:pt x="327" y="1892"/>
                </a:lnTo>
                <a:lnTo>
                  <a:pt x="319" y="1898"/>
                </a:lnTo>
                <a:lnTo>
                  <a:pt x="312" y="1905"/>
                </a:lnTo>
                <a:lnTo>
                  <a:pt x="301" y="1914"/>
                </a:lnTo>
                <a:lnTo>
                  <a:pt x="288" y="1925"/>
                </a:lnTo>
                <a:lnTo>
                  <a:pt x="273" y="1936"/>
                </a:lnTo>
                <a:lnTo>
                  <a:pt x="254" y="1948"/>
                </a:lnTo>
                <a:lnTo>
                  <a:pt x="233" y="1962"/>
                </a:lnTo>
                <a:lnTo>
                  <a:pt x="211" y="1976"/>
                </a:lnTo>
                <a:lnTo>
                  <a:pt x="185" y="1988"/>
                </a:lnTo>
                <a:lnTo>
                  <a:pt x="159" y="2001"/>
                </a:lnTo>
                <a:lnTo>
                  <a:pt x="145" y="2006"/>
                </a:lnTo>
                <a:lnTo>
                  <a:pt x="130" y="2012"/>
                </a:lnTo>
                <a:lnTo>
                  <a:pt x="115" y="2017"/>
                </a:lnTo>
                <a:lnTo>
                  <a:pt x="99" y="2021"/>
                </a:lnTo>
                <a:lnTo>
                  <a:pt x="84" y="2025"/>
                </a:lnTo>
                <a:lnTo>
                  <a:pt x="68" y="2029"/>
                </a:lnTo>
                <a:lnTo>
                  <a:pt x="51" y="2032"/>
                </a:lnTo>
                <a:lnTo>
                  <a:pt x="35" y="2035"/>
                </a:lnTo>
                <a:lnTo>
                  <a:pt x="18" y="2036"/>
                </a:lnTo>
                <a:lnTo>
                  <a:pt x="0" y="2037"/>
                </a:lnTo>
                <a:lnTo>
                  <a:pt x="0" y="1458"/>
                </a:lnTo>
                <a:lnTo>
                  <a:pt x="0" y="880"/>
                </a:lnTo>
                <a:lnTo>
                  <a:pt x="879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sz="1800"/>
          </a:p>
        </p:txBody>
      </p:sp>
    </p:spTree>
    <p:extLst>
      <p:ext uri="{BB962C8B-B14F-4D97-AF65-F5344CB8AC3E}">
        <p14:creationId xmlns:p14="http://schemas.microsoft.com/office/powerpoint/2010/main" val="4104642226"/>
      </p:ext>
    </p:extLst>
  </p:cSld>
  <p:clrMapOvr>
    <a:masterClrMapping/>
  </p:clrMapOvr>
  <p:transition spd="med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7587" y="1916113"/>
            <a:ext cx="5473009" cy="1441450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7587" y="3500438"/>
            <a:ext cx="5473009" cy="213836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5050" y="6237314"/>
            <a:ext cx="1722948" cy="431999"/>
          </a:xfrm>
          <a:prstGeom prst="rect">
            <a:avLst/>
          </a:prstGeom>
        </p:spPr>
      </p:pic>
      <p:sp>
        <p:nvSpPr>
          <p:cNvPr id="12" name="Freeform 6"/>
          <p:cNvSpPr>
            <a:spLocks/>
          </p:cNvSpPr>
          <p:nvPr/>
        </p:nvSpPr>
        <p:spPr bwMode="auto">
          <a:xfrm>
            <a:off x="1" y="119063"/>
            <a:ext cx="4691754" cy="3233738"/>
          </a:xfrm>
          <a:custGeom>
            <a:avLst/>
            <a:gdLst>
              <a:gd name="T0" fmla="*/ 0 w 2216"/>
              <a:gd name="T1" fmla="*/ 1158 h 2037"/>
              <a:gd name="T2" fmla="*/ 0 w 2216"/>
              <a:gd name="T3" fmla="*/ 578 h 2037"/>
              <a:gd name="T4" fmla="*/ 0 w 2216"/>
              <a:gd name="T5" fmla="*/ 0 h 2037"/>
              <a:gd name="T6" fmla="*/ 18 w 2216"/>
              <a:gd name="T7" fmla="*/ 2 h 2037"/>
              <a:gd name="T8" fmla="*/ 35 w 2216"/>
              <a:gd name="T9" fmla="*/ 3 h 2037"/>
              <a:gd name="T10" fmla="*/ 51 w 2216"/>
              <a:gd name="T11" fmla="*/ 5 h 2037"/>
              <a:gd name="T12" fmla="*/ 68 w 2216"/>
              <a:gd name="T13" fmla="*/ 9 h 2037"/>
              <a:gd name="T14" fmla="*/ 84 w 2216"/>
              <a:gd name="T15" fmla="*/ 12 h 2037"/>
              <a:gd name="T16" fmla="*/ 99 w 2216"/>
              <a:gd name="T17" fmla="*/ 16 h 2037"/>
              <a:gd name="T18" fmla="*/ 115 w 2216"/>
              <a:gd name="T19" fmla="*/ 21 h 2037"/>
              <a:gd name="T20" fmla="*/ 130 w 2216"/>
              <a:gd name="T21" fmla="*/ 26 h 2037"/>
              <a:gd name="T22" fmla="*/ 159 w 2216"/>
              <a:gd name="T23" fmla="*/ 36 h 2037"/>
              <a:gd name="T24" fmla="*/ 185 w 2216"/>
              <a:gd name="T25" fmla="*/ 49 h 2037"/>
              <a:gd name="T26" fmla="*/ 211 w 2216"/>
              <a:gd name="T27" fmla="*/ 63 h 2037"/>
              <a:gd name="T28" fmla="*/ 233 w 2216"/>
              <a:gd name="T29" fmla="*/ 76 h 2037"/>
              <a:gd name="T30" fmla="*/ 254 w 2216"/>
              <a:gd name="T31" fmla="*/ 89 h 2037"/>
              <a:gd name="T32" fmla="*/ 273 w 2216"/>
              <a:gd name="T33" fmla="*/ 101 h 2037"/>
              <a:gd name="T34" fmla="*/ 301 w 2216"/>
              <a:gd name="T35" fmla="*/ 124 h 2037"/>
              <a:gd name="T36" fmla="*/ 312 w 2216"/>
              <a:gd name="T37" fmla="*/ 133 h 2037"/>
              <a:gd name="T38" fmla="*/ 319 w 2216"/>
              <a:gd name="T39" fmla="*/ 139 h 2037"/>
              <a:gd name="T40" fmla="*/ 327 w 2216"/>
              <a:gd name="T41" fmla="*/ 145 h 2037"/>
              <a:gd name="T42" fmla="*/ 1271 w 2216"/>
              <a:gd name="T43" fmla="*/ 1091 h 2037"/>
              <a:gd name="T44" fmla="*/ 2216 w 2216"/>
              <a:gd name="T45" fmla="*/ 2037 h 2037"/>
              <a:gd name="T46" fmla="*/ 1548 w 2216"/>
              <a:gd name="T47" fmla="*/ 2037 h 2037"/>
              <a:gd name="T48" fmla="*/ 879 w 2216"/>
              <a:gd name="T49" fmla="*/ 2037 h 2037"/>
              <a:gd name="T50" fmla="*/ 0 w 2216"/>
              <a:gd name="T51" fmla="*/ 1158 h 20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2216" h="2037">
                <a:moveTo>
                  <a:pt x="0" y="1158"/>
                </a:moveTo>
                <a:lnTo>
                  <a:pt x="0" y="578"/>
                </a:lnTo>
                <a:lnTo>
                  <a:pt x="0" y="0"/>
                </a:lnTo>
                <a:lnTo>
                  <a:pt x="18" y="2"/>
                </a:lnTo>
                <a:lnTo>
                  <a:pt x="35" y="3"/>
                </a:lnTo>
                <a:lnTo>
                  <a:pt x="51" y="5"/>
                </a:lnTo>
                <a:lnTo>
                  <a:pt x="68" y="9"/>
                </a:lnTo>
                <a:lnTo>
                  <a:pt x="84" y="12"/>
                </a:lnTo>
                <a:lnTo>
                  <a:pt x="99" y="16"/>
                </a:lnTo>
                <a:lnTo>
                  <a:pt x="115" y="21"/>
                </a:lnTo>
                <a:lnTo>
                  <a:pt x="130" y="26"/>
                </a:lnTo>
                <a:lnTo>
                  <a:pt x="159" y="36"/>
                </a:lnTo>
                <a:lnTo>
                  <a:pt x="185" y="49"/>
                </a:lnTo>
                <a:lnTo>
                  <a:pt x="211" y="63"/>
                </a:lnTo>
                <a:lnTo>
                  <a:pt x="233" y="76"/>
                </a:lnTo>
                <a:lnTo>
                  <a:pt x="254" y="89"/>
                </a:lnTo>
                <a:lnTo>
                  <a:pt x="273" y="101"/>
                </a:lnTo>
                <a:lnTo>
                  <a:pt x="301" y="124"/>
                </a:lnTo>
                <a:lnTo>
                  <a:pt x="312" y="133"/>
                </a:lnTo>
                <a:lnTo>
                  <a:pt x="319" y="139"/>
                </a:lnTo>
                <a:lnTo>
                  <a:pt x="327" y="145"/>
                </a:lnTo>
                <a:lnTo>
                  <a:pt x="1271" y="1091"/>
                </a:lnTo>
                <a:lnTo>
                  <a:pt x="2216" y="2037"/>
                </a:lnTo>
                <a:lnTo>
                  <a:pt x="1548" y="2037"/>
                </a:lnTo>
                <a:lnTo>
                  <a:pt x="879" y="2037"/>
                </a:lnTo>
                <a:lnTo>
                  <a:pt x="0" y="115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sz="1800"/>
          </a:p>
        </p:txBody>
      </p:sp>
      <p:sp>
        <p:nvSpPr>
          <p:cNvPr id="13" name="Freeform 7"/>
          <p:cNvSpPr>
            <a:spLocks/>
          </p:cNvSpPr>
          <p:nvPr/>
        </p:nvSpPr>
        <p:spPr bwMode="auto">
          <a:xfrm>
            <a:off x="1" y="3508376"/>
            <a:ext cx="4691754" cy="3233738"/>
          </a:xfrm>
          <a:custGeom>
            <a:avLst/>
            <a:gdLst>
              <a:gd name="T0" fmla="*/ 879 w 2216"/>
              <a:gd name="T1" fmla="*/ 0 h 2037"/>
              <a:gd name="T2" fmla="*/ 1548 w 2216"/>
              <a:gd name="T3" fmla="*/ 0 h 2037"/>
              <a:gd name="T4" fmla="*/ 2216 w 2216"/>
              <a:gd name="T5" fmla="*/ 0 h 2037"/>
              <a:gd name="T6" fmla="*/ 1271 w 2216"/>
              <a:gd name="T7" fmla="*/ 946 h 2037"/>
              <a:gd name="T8" fmla="*/ 327 w 2216"/>
              <a:gd name="T9" fmla="*/ 1892 h 2037"/>
              <a:gd name="T10" fmla="*/ 319 w 2216"/>
              <a:gd name="T11" fmla="*/ 1898 h 2037"/>
              <a:gd name="T12" fmla="*/ 312 w 2216"/>
              <a:gd name="T13" fmla="*/ 1905 h 2037"/>
              <a:gd name="T14" fmla="*/ 301 w 2216"/>
              <a:gd name="T15" fmla="*/ 1914 h 2037"/>
              <a:gd name="T16" fmla="*/ 288 w 2216"/>
              <a:gd name="T17" fmla="*/ 1925 h 2037"/>
              <a:gd name="T18" fmla="*/ 273 w 2216"/>
              <a:gd name="T19" fmla="*/ 1936 h 2037"/>
              <a:gd name="T20" fmla="*/ 254 w 2216"/>
              <a:gd name="T21" fmla="*/ 1948 h 2037"/>
              <a:gd name="T22" fmla="*/ 233 w 2216"/>
              <a:gd name="T23" fmla="*/ 1962 h 2037"/>
              <a:gd name="T24" fmla="*/ 211 w 2216"/>
              <a:gd name="T25" fmla="*/ 1976 h 2037"/>
              <a:gd name="T26" fmla="*/ 185 w 2216"/>
              <a:gd name="T27" fmla="*/ 1988 h 2037"/>
              <a:gd name="T28" fmla="*/ 159 w 2216"/>
              <a:gd name="T29" fmla="*/ 2001 h 2037"/>
              <a:gd name="T30" fmla="*/ 145 w 2216"/>
              <a:gd name="T31" fmla="*/ 2006 h 2037"/>
              <a:gd name="T32" fmla="*/ 130 w 2216"/>
              <a:gd name="T33" fmla="*/ 2012 h 2037"/>
              <a:gd name="T34" fmla="*/ 115 w 2216"/>
              <a:gd name="T35" fmla="*/ 2017 h 2037"/>
              <a:gd name="T36" fmla="*/ 99 w 2216"/>
              <a:gd name="T37" fmla="*/ 2021 h 2037"/>
              <a:gd name="T38" fmla="*/ 84 w 2216"/>
              <a:gd name="T39" fmla="*/ 2025 h 2037"/>
              <a:gd name="T40" fmla="*/ 68 w 2216"/>
              <a:gd name="T41" fmla="*/ 2029 h 2037"/>
              <a:gd name="T42" fmla="*/ 51 w 2216"/>
              <a:gd name="T43" fmla="*/ 2032 h 2037"/>
              <a:gd name="T44" fmla="*/ 35 w 2216"/>
              <a:gd name="T45" fmla="*/ 2035 h 2037"/>
              <a:gd name="T46" fmla="*/ 18 w 2216"/>
              <a:gd name="T47" fmla="*/ 2036 h 2037"/>
              <a:gd name="T48" fmla="*/ 0 w 2216"/>
              <a:gd name="T49" fmla="*/ 2037 h 2037"/>
              <a:gd name="T50" fmla="*/ 0 w 2216"/>
              <a:gd name="T51" fmla="*/ 1458 h 2037"/>
              <a:gd name="T52" fmla="*/ 0 w 2216"/>
              <a:gd name="T53" fmla="*/ 880 h 2037"/>
              <a:gd name="T54" fmla="*/ 879 w 2216"/>
              <a:gd name="T55" fmla="*/ 0 h 20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216" h="2037">
                <a:moveTo>
                  <a:pt x="879" y="0"/>
                </a:moveTo>
                <a:lnTo>
                  <a:pt x="1548" y="0"/>
                </a:lnTo>
                <a:lnTo>
                  <a:pt x="2216" y="0"/>
                </a:lnTo>
                <a:lnTo>
                  <a:pt x="1271" y="946"/>
                </a:lnTo>
                <a:lnTo>
                  <a:pt x="327" y="1892"/>
                </a:lnTo>
                <a:lnTo>
                  <a:pt x="319" y="1898"/>
                </a:lnTo>
                <a:lnTo>
                  <a:pt x="312" y="1905"/>
                </a:lnTo>
                <a:lnTo>
                  <a:pt x="301" y="1914"/>
                </a:lnTo>
                <a:lnTo>
                  <a:pt x="288" y="1925"/>
                </a:lnTo>
                <a:lnTo>
                  <a:pt x="273" y="1936"/>
                </a:lnTo>
                <a:lnTo>
                  <a:pt x="254" y="1948"/>
                </a:lnTo>
                <a:lnTo>
                  <a:pt x="233" y="1962"/>
                </a:lnTo>
                <a:lnTo>
                  <a:pt x="211" y="1976"/>
                </a:lnTo>
                <a:lnTo>
                  <a:pt x="185" y="1988"/>
                </a:lnTo>
                <a:lnTo>
                  <a:pt x="159" y="2001"/>
                </a:lnTo>
                <a:lnTo>
                  <a:pt x="145" y="2006"/>
                </a:lnTo>
                <a:lnTo>
                  <a:pt x="130" y="2012"/>
                </a:lnTo>
                <a:lnTo>
                  <a:pt x="115" y="2017"/>
                </a:lnTo>
                <a:lnTo>
                  <a:pt x="99" y="2021"/>
                </a:lnTo>
                <a:lnTo>
                  <a:pt x="84" y="2025"/>
                </a:lnTo>
                <a:lnTo>
                  <a:pt x="68" y="2029"/>
                </a:lnTo>
                <a:lnTo>
                  <a:pt x="51" y="2032"/>
                </a:lnTo>
                <a:lnTo>
                  <a:pt x="35" y="2035"/>
                </a:lnTo>
                <a:lnTo>
                  <a:pt x="18" y="2036"/>
                </a:lnTo>
                <a:lnTo>
                  <a:pt x="0" y="2037"/>
                </a:lnTo>
                <a:lnTo>
                  <a:pt x="0" y="1458"/>
                </a:lnTo>
                <a:lnTo>
                  <a:pt x="0" y="880"/>
                </a:lnTo>
                <a:lnTo>
                  <a:pt x="87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sz="1800"/>
          </a:p>
        </p:txBody>
      </p:sp>
      <p:sp>
        <p:nvSpPr>
          <p:cNvPr id="4" name="t_confidentiality"/>
          <p:cNvSpPr/>
          <p:nvPr userDrawn="1"/>
        </p:nvSpPr>
        <p:spPr>
          <a:xfrm>
            <a:off x="8786587" y="169202"/>
            <a:ext cx="2880750" cy="365125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>
                <a:solidFill>
                  <a:srgbClr val="000000"/>
                </a:solidFill>
                <a:latin typeface="Arial" panose="020B060402020202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137453155"/>
      </p:ext>
    </p:extLst>
  </p:cSld>
  <p:clrMapOvr>
    <a:masterClrMapping/>
  </p:clrMapOvr>
  <p:transition spd="med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5175" cy="68580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7587" y="1556792"/>
            <a:ext cx="5473009" cy="3744416"/>
          </a:xfrm>
          <a:prstGeom prst="round2DiagRect">
            <a:avLst>
              <a:gd name="adj1" fmla="val 13337"/>
              <a:gd name="adj2" fmla="val 0"/>
            </a:avLst>
          </a:prstGeom>
          <a:solidFill>
            <a:srgbClr val="50B948">
              <a:alpha val="85098"/>
            </a:srgbClr>
          </a:solidFill>
        </p:spPr>
        <p:txBody>
          <a:bodyPr lIns="162000" tIns="162000" rIns="162000" bIns="162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118800"/>
            <a:ext cx="4690821" cy="32328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200" baseline="0">
                <a:noFill/>
              </a:defRPr>
            </a:lvl1pPr>
          </a:lstStyle>
          <a:p>
            <a:pPr lvl="0"/>
            <a:r>
              <a:rPr lang="en-US"/>
              <a:t>Do not add text here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3510000"/>
            <a:ext cx="4690821" cy="32328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200" baseline="0">
                <a:noFill/>
              </a:defRPr>
            </a:lvl1pPr>
          </a:lstStyle>
          <a:p>
            <a:pPr lvl="0"/>
            <a:r>
              <a:rPr lang="en-US"/>
              <a:t>Do not add text here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481731" y="3501008"/>
            <a:ext cx="4705748" cy="1512168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2" name="t_confidentiality"/>
          <p:cNvSpPr/>
          <p:nvPr userDrawn="1"/>
        </p:nvSpPr>
        <p:spPr>
          <a:xfrm>
            <a:off x="8786587" y="169202"/>
            <a:ext cx="2880750" cy="365125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>
                <a:solidFill>
                  <a:srgbClr val="000000"/>
                </a:solidFill>
                <a:latin typeface="Arial" panose="020B060402020202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2657737765"/>
      </p:ext>
    </p:extLst>
  </p:cSld>
  <p:clrMapOvr>
    <a:masterClrMapping/>
  </p:clrMapOvr>
  <p:transition spd="med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5175" cy="68580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118800"/>
            <a:ext cx="4690821" cy="32328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200" baseline="0">
                <a:noFill/>
              </a:defRPr>
            </a:lvl1pPr>
          </a:lstStyle>
          <a:p>
            <a:pPr lvl="0"/>
            <a:r>
              <a:rPr lang="en-US"/>
              <a:t>Do not add text here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3510000"/>
            <a:ext cx="4690821" cy="32328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200" baseline="0">
                <a:noFill/>
              </a:defRPr>
            </a:lvl1pPr>
          </a:lstStyle>
          <a:p>
            <a:pPr lvl="0"/>
            <a:r>
              <a:rPr lang="en-US"/>
              <a:t>Do not add text here</a:t>
            </a:r>
          </a:p>
        </p:txBody>
      </p:sp>
      <p:sp>
        <p:nvSpPr>
          <p:cNvPr id="11" name="Title 2"/>
          <p:cNvSpPr>
            <a:spLocks noGrp="1"/>
          </p:cNvSpPr>
          <p:nvPr>
            <p:ph type="title"/>
          </p:nvPr>
        </p:nvSpPr>
        <p:spPr>
          <a:xfrm>
            <a:off x="6097587" y="1556792"/>
            <a:ext cx="5473009" cy="3744416"/>
          </a:xfrm>
          <a:prstGeom prst="round2DiagRect">
            <a:avLst>
              <a:gd name="adj1" fmla="val 13337"/>
              <a:gd name="adj2" fmla="val 0"/>
            </a:avLst>
          </a:prstGeom>
          <a:solidFill>
            <a:schemeClr val="bg1">
              <a:alpha val="85098"/>
            </a:schemeClr>
          </a:solidFill>
        </p:spPr>
        <p:txBody>
          <a:bodyPr lIns="162000" tIns="162000" rIns="162000" bIns="16200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6481731" y="3501008"/>
            <a:ext cx="4705748" cy="1512168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2" name="t_confidentiality"/>
          <p:cNvSpPr/>
          <p:nvPr userDrawn="1"/>
        </p:nvSpPr>
        <p:spPr>
          <a:xfrm>
            <a:off x="8786587" y="169202"/>
            <a:ext cx="2880750" cy="365125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>
                <a:solidFill>
                  <a:srgbClr val="000000"/>
                </a:solidFill>
                <a:latin typeface="Arial" panose="020B060402020202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4196523740"/>
      </p:ext>
    </p:extLst>
  </p:cSld>
  <p:clrMapOvr>
    <a:masterClrMapping/>
  </p:clrMapOvr>
  <p:transition spd="med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5175" cy="68580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581" y="476673"/>
            <a:ext cx="3937178" cy="2952328"/>
          </a:xfrm>
          <a:prstGeom prst="round2DiagRect">
            <a:avLst>
              <a:gd name="adj1" fmla="val 13501"/>
              <a:gd name="adj2" fmla="val 0"/>
            </a:avLst>
          </a:prstGeom>
          <a:solidFill>
            <a:srgbClr val="50B948">
              <a:alpha val="89804"/>
            </a:srgbClr>
          </a:solidFill>
        </p:spPr>
        <p:txBody>
          <a:bodyPr lIns="180000" tIns="162000" rIns="180000" bIns="162000" anchor="t"/>
          <a:lstStyle>
            <a:lvl1pPr algn="l">
              <a:defRPr sz="30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_confidentiality"/>
          <p:cNvSpPr/>
          <p:nvPr userDrawn="1"/>
        </p:nvSpPr>
        <p:spPr>
          <a:xfrm>
            <a:off x="8786587" y="169202"/>
            <a:ext cx="2880750" cy="365125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>
                <a:solidFill>
                  <a:srgbClr val="000000"/>
                </a:solidFill>
                <a:latin typeface="Arial" panose="020B060402020202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719648818"/>
      </p:ext>
    </p:extLst>
  </p:cSld>
  <p:clrMapOvr>
    <a:masterClrMapping/>
  </p:clrMapOvr>
  <p:transition spd="med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759" y="1557339"/>
            <a:ext cx="5386202" cy="446405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9214" y="1557338"/>
            <a:ext cx="5371382" cy="4464049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577766" y="6453338"/>
            <a:ext cx="3073141" cy="144017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Source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Including TC (6,4Meur BRA/TST)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77411"/>
      </p:ext>
    </p:extLst>
  </p:cSld>
  <p:clrMapOvr>
    <a:masterClrMapping/>
  </p:clrMapOvr>
  <p:transition spd="med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404815"/>
            <a:ext cx="10960838" cy="50390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24581" y="908721"/>
            <a:ext cx="10946017" cy="432718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759" y="1557339"/>
            <a:ext cx="5386202" cy="446405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9214" y="1557338"/>
            <a:ext cx="5371382" cy="4464049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577766" y="6453338"/>
            <a:ext cx="3073141" cy="144017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Source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Including TC (6,4Meur BRA/TST)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545877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84701" y="2708275"/>
            <a:ext cx="7129462" cy="1441450"/>
          </a:xfrm>
        </p:spPr>
        <p:txBody>
          <a:bodyPr anchor="ctr" anchorCtr="0"/>
          <a:lstStyle>
            <a:lvl1pPr>
              <a:defRPr sz="3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5" name="Freeform 6"/>
          <p:cNvSpPr>
            <a:spLocks/>
          </p:cNvSpPr>
          <p:nvPr userDrawn="1"/>
        </p:nvSpPr>
        <p:spPr bwMode="auto">
          <a:xfrm>
            <a:off x="0" y="119063"/>
            <a:ext cx="3517900" cy="3233738"/>
          </a:xfrm>
          <a:custGeom>
            <a:avLst/>
            <a:gdLst>
              <a:gd name="T0" fmla="*/ 0 w 2216"/>
              <a:gd name="T1" fmla="*/ 1158 h 2037"/>
              <a:gd name="T2" fmla="*/ 0 w 2216"/>
              <a:gd name="T3" fmla="*/ 578 h 2037"/>
              <a:gd name="T4" fmla="*/ 0 w 2216"/>
              <a:gd name="T5" fmla="*/ 0 h 2037"/>
              <a:gd name="T6" fmla="*/ 18 w 2216"/>
              <a:gd name="T7" fmla="*/ 2 h 2037"/>
              <a:gd name="T8" fmla="*/ 35 w 2216"/>
              <a:gd name="T9" fmla="*/ 3 h 2037"/>
              <a:gd name="T10" fmla="*/ 51 w 2216"/>
              <a:gd name="T11" fmla="*/ 5 h 2037"/>
              <a:gd name="T12" fmla="*/ 68 w 2216"/>
              <a:gd name="T13" fmla="*/ 9 h 2037"/>
              <a:gd name="T14" fmla="*/ 84 w 2216"/>
              <a:gd name="T15" fmla="*/ 12 h 2037"/>
              <a:gd name="T16" fmla="*/ 99 w 2216"/>
              <a:gd name="T17" fmla="*/ 16 h 2037"/>
              <a:gd name="T18" fmla="*/ 115 w 2216"/>
              <a:gd name="T19" fmla="*/ 21 h 2037"/>
              <a:gd name="T20" fmla="*/ 130 w 2216"/>
              <a:gd name="T21" fmla="*/ 26 h 2037"/>
              <a:gd name="T22" fmla="*/ 159 w 2216"/>
              <a:gd name="T23" fmla="*/ 36 h 2037"/>
              <a:gd name="T24" fmla="*/ 185 w 2216"/>
              <a:gd name="T25" fmla="*/ 49 h 2037"/>
              <a:gd name="T26" fmla="*/ 211 w 2216"/>
              <a:gd name="T27" fmla="*/ 63 h 2037"/>
              <a:gd name="T28" fmla="*/ 233 w 2216"/>
              <a:gd name="T29" fmla="*/ 76 h 2037"/>
              <a:gd name="T30" fmla="*/ 254 w 2216"/>
              <a:gd name="T31" fmla="*/ 89 h 2037"/>
              <a:gd name="T32" fmla="*/ 273 w 2216"/>
              <a:gd name="T33" fmla="*/ 101 h 2037"/>
              <a:gd name="T34" fmla="*/ 301 w 2216"/>
              <a:gd name="T35" fmla="*/ 124 h 2037"/>
              <a:gd name="T36" fmla="*/ 312 w 2216"/>
              <a:gd name="T37" fmla="*/ 133 h 2037"/>
              <a:gd name="T38" fmla="*/ 319 w 2216"/>
              <a:gd name="T39" fmla="*/ 139 h 2037"/>
              <a:gd name="T40" fmla="*/ 327 w 2216"/>
              <a:gd name="T41" fmla="*/ 145 h 2037"/>
              <a:gd name="T42" fmla="*/ 1271 w 2216"/>
              <a:gd name="T43" fmla="*/ 1091 h 2037"/>
              <a:gd name="T44" fmla="*/ 2216 w 2216"/>
              <a:gd name="T45" fmla="*/ 2037 h 2037"/>
              <a:gd name="T46" fmla="*/ 1548 w 2216"/>
              <a:gd name="T47" fmla="*/ 2037 h 2037"/>
              <a:gd name="T48" fmla="*/ 879 w 2216"/>
              <a:gd name="T49" fmla="*/ 2037 h 2037"/>
              <a:gd name="T50" fmla="*/ 0 w 2216"/>
              <a:gd name="T51" fmla="*/ 1158 h 20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2216" h="2037">
                <a:moveTo>
                  <a:pt x="0" y="1158"/>
                </a:moveTo>
                <a:lnTo>
                  <a:pt x="0" y="578"/>
                </a:lnTo>
                <a:lnTo>
                  <a:pt x="0" y="0"/>
                </a:lnTo>
                <a:lnTo>
                  <a:pt x="18" y="2"/>
                </a:lnTo>
                <a:lnTo>
                  <a:pt x="35" y="3"/>
                </a:lnTo>
                <a:lnTo>
                  <a:pt x="51" y="5"/>
                </a:lnTo>
                <a:lnTo>
                  <a:pt x="68" y="9"/>
                </a:lnTo>
                <a:lnTo>
                  <a:pt x="84" y="12"/>
                </a:lnTo>
                <a:lnTo>
                  <a:pt x="99" y="16"/>
                </a:lnTo>
                <a:lnTo>
                  <a:pt x="115" y="21"/>
                </a:lnTo>
                <a:lnTo>
                  <a:pt x="130" y="26"/>
                </a:lnTo>
                <a:lnTo>
                  <a:pt x="159" y="36"/>
                </a:lnTo>
                <a:lnTo>
                  <a:pt x="185" y="49"/>
                </a:lnTo>
                <a:lnTo>
                  <a:pt x="211" y="63"/>
                </a:lnTo>
                <a:lnTo>
                  <a:pt x="233" y="76"/>
                </a:lnTo>
                <a:lnTo>
                  <a:pt x="254" y="89"/>
                </a:lnTo>
                <a:lnTo>
                  <a:pt x="273" y="101"/>
                </a:lnTo>
                <a:lnTo>
                  <a:pt x="301" y="124"/>
                </a:lnTo>
                <a:lnTo>
                  <a:pt x="312" y="133"/>
                </a:lnTo>
                <a:lnTo>
                  <a:pt x="319" y="139"/>
                </a:lnTo>
                <a:lnTo>
                  <a:pt x="327" y="145"/>
                </a:lnTo>
                <a:lnTo>
                  <a:pt x="1271" y="1091"/>
                </a:lnTo>
                <a:lnTo>
                  <a:pt x="2216" y="2037"/>
                </a:lnTo>
                <a:lnTo>
                  <a:pt x="1548" y="2037"/>
                </a:lnTo>
                <a:lnTo>
                  <a:pt x="879" y="2037"/>
                </a:lnTo>
                <a:lnTo>
                  <a:pt x="0" y="1158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6" name="Freeform 7"/>
          <p:cNvSpPr>
            <a:spLocks/>
          </p:cNvSpPr>
          <p:nvPr userDrawn="1"/>
        </p:nvSpPr>
        <p:spPr bwMode="auto">
          <a:xfrm>
            <a:off x="0" y="3508376"/>
            <a:ext cx="3517900" cy="3233738"/>
          </a:xfrm>
          <a:custGeom>
            <a:avLst/>
            <a:gdLst>
              <a:gd name="T0" fmla="*/ 879 w 2216"/>
              <a:gd name="T1" fmla="*/ 0 h 2037"/>
              <a:gd name="T2" fmla="*/ 1548 w 2216"/>
              <a:gd name="T3" fmla="*/ 0 h 2037"/>
              <a:gd name="T4" fmla="*/ 2216 w 2216"/>
              <a:gd name="T5" fmla="*/ 0 h 2037"/>
              <a:gd name="T6" fmla="*/ 1271 w 2216"/>
              <a:gd name="T7" fmla="*/ 946 h 2037"/>
              <a:gd name="T8" fmla="*/ 327 w 2216"/>
              <a:gd name="T9" fmla="*/ 1892 h 2037"/>
              <a:gd name="T10" fmla="*/ 319 w 2216"/>
              <a:gd name="T11" fmla="*/ 1898 h 2037"/>
              <a:gd name="T12" fmla="*/ 312 w 2216"/>
              <a:gd name="T13" fmla="*/ 1905 h 2037"/>
              <a:gd name="T14" fmla="*/ 301 w 2216"/>
              <a:gd name="T15" fmla="*/ 1914 h 2037"/>
              <a:gd name="T16" fmla="*/ 288 w 2216"/>
              <a:gd name="T17" fmla="*/ 1925 h 2037"/>
              <a:gd name="T18" fmla="*/ 273 w 2216"/>
              <a:gd name="T19" fmla="*/ 1936 h 2037"/>
              <a:gd name="T20" fmla="*/ 254 w 2216"/>
              <a:gd name="T21" fmla="*/ 1948 h 2037"/>
              <a:gd name="T22" fmla="*/ 233 w 2216"/>
              <a:gd name="T23" fmla="*/ 1962 h 2037"/>
              <a:gd name="T24" fmla="*/ 211 w 2216"/>
              <a:gd name="T25" fmla="*/ 1976 h 2037"/>
              <a:gd name="T26" fmla="*/ 185 w 2216"/>
              <a:gd name="T27" fmla="*/ 1988 h 2037"/>
              <a:gd name="T28" fmla="*/ 159 w 2216"/>
              <a:gd name="T29" fmla="*/ 2001 h 2037"/>
              <a:gd name="T30" fmla="*/ 145 w 2216"/>
              <a:gd name="T31" fmla="*/ 2006 h 2037"/>
              <a:gd name="T32" fmla="*/ 130 w 2216"/>
              <a:gd name="T33" fmla="*/ 2012 h 2037"/>
              <a:gd name="T34" fmla="*/ 115 w 2216"/>
              <a:gd name="T35" fmla="*/ 2017 h 2037"/>
              <a:gd name="T36" fmla="*/ 99 w 2216"/>
              <a:gd name="T37" fmla="*/ 2021 h 2037"/>
              <a:gd name="T38" fmla="*/ 84 w 2216"/>
              <a:gd name="T39" fmla="*/ 2025 h 2037"/>
              <a:gd name="T40" fmla="*/ 68 w 2216"/>
              <a:gd name="T41" fmla="*/ 2029 h 2037"/>
              <a:gd name="T42" fmla="*/ 51 w 2216"/>
              <a:gd name="T43" fmla="*/ 2032 h 2037"/>
              <a:gd name="T44" fmla="*/ 35 w 2216"/>
              <a:gd name="T45" fmla="*/ 2035 h 2037"/>
              <a:gd name="T46" fmla="*/ 18 w 2216"/>
              <a:gd name="T47" fmla="*/ 2036 h 2037"/>
              <a:gd name="T48" fmla="*/ 0 w 2216"/>
              <a:gd name="T49" fmla="*/ 2037 h 2037"/>
              <a:gd name="T50" fmla="*/ 0 w 2216"/>
              <a:gd name="T51" fmla="*/ 1458 h 2037"/>
              <a:gd name="T52" fmla="*/ 0 w 2216"/>
              <a:gd name="T53" fmla="*/ 880 h 2037"/>
              <a:gd name="T54" fmla="*/ 879 w 2216"/>
              <a:gd name="T55" fmla="*/ 0 h 20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216" h="2037">
                <a:moveTo>
                  <a:pt x="879" y="0"/>
                </a:moveTo>
                <a:lnTo>
                  <a:pt x="1548" y="0"/>
                </a:lnTo>
                <a:lnTo>
                  <a:pt x="2216" y="0"/>
                </a:lnTo>
                <a:lnTo>
                  <a:pt x="1271" y="946"/>
                </a:lnTo>
                <a:lnTo>
                  <a:pt x="327" y="1892"/>
                </a:lnTo>
                <a:lnTo>
                  <a:pt x="319" y="1898"/>
                </a:lnTo>
                <a:lnTo>
                  <a:pt x="312" y="1905"/>
                </a:lnTo>
                <a:lnTo>
                  <a:pt x="301" y="1914"/>
                </a:lnTo>
                <a:lnTo>
                  <a:pt x="288" y="1925"/>
                </a:lnTo>
                <a:lnTo>
                  <a:pt x="273" y="1936"/>
                </a:lnTo>
                <a:lnTo>
                  <a:pt x="254" y="1948"/>
                </a:lnTo>
                <a:lnTo>
                  <a:pt x="233" y="1962"/>
                </a:lnTo>
                <a:lnTo>
                  <a:pt x="211" y="1976"/>
                </a:lnTo>
                <a:lnTo>
                  <a:pt x="185" y="1988"/>
                </a:lnTo>
                <a:lnTo>
                  <a:pt x="159" y="2001"/>
                </a:lnTo>
                <a:lnTo>
                  <a:pt x="145" y="2006"/>
                </a:lnTo>
                <a:lnTo>
                  <a:pt x="130" y="2012"/>
                </a:lnTo>
                <a:lnTo>
                  <a:pt x="115" y="2017"/>
                </a:lnTo>
                <a:lnTo>
                  <a:pt x="99" y="2021"/>
                </a:lnTo>
                <a:lnTo>
                  <a:pt x="84" y="2025"/>
                </a:lnTo>
                <a:lnTo>
                  <a:pt x="68" y="2029"/>
                </a:lnTo>
                <a:lnTo>
                  <a:pt x="51" y="2032"/>
                </a:lnTo>
                <a:lnTo>
                  <a:pt x="35" y="2035"/>
                </a:lnTo>
                <a:lnTo>
                  <a:pt x="18" y="2036"/>
                </a:lnTo>
                <a:lnTo>
                  <a:pt x="0" y="2037"/>
                </a:lnTo>
                <a:lnTo>
                  <a:pt x="0" y="1458"/>
                </a:lnTo>
                <a:lnTo>
                  <a:pt x="0" y="880"/>
                </a:lnTo>
                <a:lnTo>
                  <a:pt x="879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43248810"/>
      </p:ext>
    </p:extLst>
  </p:cSld>
  <p:clrMapOvr>
    <a:masterClrMapping/>
  </p:clrMapOvr>
  <p:transition spd="med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404815"/>
            <a:ext cx="10960838" cy="50390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24581" y="908721"/>
            <a:ext cx="10946017" cy="432718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759" y="1557339"/>
            <a:ext cx="5388320" cy="359495"/>
          </a:xfrm>
        </p:spPr>
        <p:txBody>
          <a:bodyPr anchor="t" anchorCtr="0"/>
          <a:lstStyle>
            <a:lvl1pPr marL="0" indent="0"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759" y="1916115"/>
            <a:ext cx="5388320" cy="4105275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4981" y="1557339"/>
            <a:ext cx="5375617" cy="359495"/>
          </a:xfrm>
        </p:spPr>
        <p:txBody>
          <a:bodyPr anchor="t" anchorCtr="0"/>
          <a:lstStyle>
            <a:lvl1pPr marL="0" indent="0"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4981" y="1916115"/>
            <a:ext cx="5375617" cy="4105275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577766" y="6453338"/>
            <a:ext cx="3073141" cy="144017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Source</a:t>
            </a:r>
            <a:endParaRPr lang="fi-FI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Including TC (6,4Meur BRA/TST)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719335"/>
      </p:ext>
    </p:extLst>
  </p:cSld>
  <p:clrMapOvr>
    <a:masterClrMapping/>
  </p:clrMapOvr>
  <p:transition spd="med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404815"/>
            <a:ext cx="10960838" cy="50390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24581" y="908721"/>
            <a:ext cx="10946017" cy="432718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760" y="1557339"/>
            <a:ext cx="3470120" cy="359495"/>
          </a:xfrm>
        </p:spPr>
        <p:txBody>
          <a:bodyPr anchor="t" anchorCtr="0"/>
          <a:lstStyle>
            <a:lvl1pPr marL="0" indent="0"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760" y="1916115"/>
            <a:ext cx="3470120" cy="4105275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1" name="Text Placeholder 2"/>
          <p:cNvSpPr>
            <a:spLocks noGrp="1"/>
          </p:cNvSpPr>
          <p:nvPr>
            <p:ph type="body" idx="14"/>
          </p:nvPr>
        </p:nvSpPr>
        <p:spPr>
          <a:xfrm>
            <a:off x="4355119" y="1557339"/>
            <a:ext cx="3470120" cy="359495"/>
          </a:xfrm>
        </p:spPr>
        <p:txBody>
          <a:bodyPr anchor="t" anchorCtr="0"/>
          <a:lstStyle>
            <a:lvl1pPr marL="0" indent="0"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15"/>
          </p:nvPr>
        </p:nvSpPr>
        <p:spPr>
          <a:xfrm>
            <a:off x="4355119" y="1916115"/>
            <a:ext cx="3470120" cy="4105275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114336" y="1557339"/>
            <a:ext cx="3456260" cy="359495"/>
          </a:xfrm>
        </p:spPr>
        <p:txBody>
          <a:bodyPr anchor="t" anchorCtr="0"/>
          <a:lstStyle>
            <a:lvl1pPr marL="0" indent="0"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114336" y="1916115"/>
            <a:ext cx="3456260" cy="4105275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Including TC (6,4Meur BRA/TST)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6577766" y="6453338"/>
            <a:ext cx="3073141" cy="144017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Source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31137697"/>
      </p:ext>
    </p:extLst>
  </p:cSld>
  <p:clrMapOvr>
    <a:masterClrMapping/>
  </p:clrMapOvr>
  <p:transition spd="med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X Column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404815"/>
            <a:ext cx="10960838" cy="50390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24581" y="908721"/>
            <a:ext cx="10946017" cy="432718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760" y="1557339"/>
            <a:ext cx="3470120" cy="359495"/>
          </a:xfrm>
        </p:spPr>
        <p:txBody>
          <a:bodyPr anchor="t" anchorCtr="0"/>
          <a:lstStyle>
            <a:lvl1pPr marL="0" indent="0"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760" y="1916115"/>
            <a:ext cx="3470120" cy="2592387"/>
          </a:xfrm>
        </p:spPr>
        <p:txBody>
          <a:bodyPr/>
          <a:lstStyle>
            <a:lvl1pPr>
              <a:defRPr sz="200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sz="16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7" name="Content Placeholder 3"/>
          <p:cNvSpPr>
            <a:spLocks noGrp="1"/>
          </p:cNvSpPr>
          <p:nvPr>
            <p:ph sz="half" idx="16"/>
          </p:nvPr>
        </p:nvSpPr>
        <p:spPr>
          <a:xfrm>
            <a:off x="609760" y="4508502"/>
            <a:ext cx="3470120" cy="1507577"/>
          </a:xfrm>
        </p:spPr>
        <p:txBody>
          <a:bodyPr/>
          <a:lstStyle>
            <a:lvl1pPr marL="0" indent="0">
              <a:spcAft>
                <a:spcPts val="200"/>
              </a:spcAft>
              <a:buNone/>
              <a:defRPr sz="1200">
                <a:solidFill>
                  <a:schemeClr val="tx2">
                    <a:lumMod val="50000"/>
                  </a:schemeClr>
                </a:solidFill>
              </a:defRPr>
            </a:lvl1pPr>
            <a:lvl2pPr marL="182563" indent="-182563">
              <a:spcAft>
                <a:spcPts val="200"/>
              </a:spcAft>
              <a:buFont typeface="Wingdings" panose="05000000000000000000" pitchFamily="2" charset="2"/>
              <a:buChar char="ä"/>
              <a:defRPr sz="10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4"/>
          </p:nvPr>
        </p:nvSpPr>
        <p:spPr>
          <a:xfrm>
            <a:off x="4355119" y="1557339"/>
            <a:ext cx="3470120" cy="359495"/>
          </a:xfrm>
        </p:spPr>
        <p:txBody>
          <a:bodyPr anchor="t" anchorCtr="0"/>
          <a:lstStyle>
            <a:lvl1pPr marL="0" indent="0"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15"/>
          </p:nvPr>
        </p:nvSpPr>
        <p:spPr>
          <a:xfrm>
            <a:off x="4355119" y="1916115"/>
            <a:ext cx="3470120" cy="2592387"/>
          </a:xfrm>
        </p:spPr>
        <p:txBody>
          <a:bodyPr/>
          <a:lstStyle>
            <a:lvl1pPr>
              <a:defRPr sz="200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sz="16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20" name="Content Placeholder 3"/>
          <p:cNvSpPr>
            <a:spLocks noGrp="1"/>
          </p:cNvSpPr>
          <p:nvPr>
            <p:ph sz="half" idx="17"/>
          </p:nvPr>
        </p:nvSpPr>
        <p:spPr>
          <a:xfrm>
            <a:off x="4355119" y="4508502"/>
            <a:ext cx="3470120" cy="1507577"/>
          </a:xfrm>
        </p:spPr>
        <p:txBody>
          <a:bodyPr/>
          <a:lstStyle>
            <a:lvl1pPr marL="0" indent="0">
              <a:spcAft>
                <a:spcPts val="200"/>
              </a:spcAft>
              <a:buNone/>
              <a:defRPr sz="1200">
                <a:solidFill>
                  <a:schemeClr val="tx2">
                    <a:lumMod val="50000"/>
                  </a:schemeClr>
                </a:solidFill>
              </a:defRPr>
            </a:lvl1pPr>
            <a:lvl2pPr marL="182563" indent="-182563">
              <a:spcAft>
                <a:spcPts val="200"/>
              </a:spcAft>
              <a:buFont typeface="Wingdings" panose="05000000000000000000" pitchFamily="2" charset="2"/>
              <a:buChar char="ä"/>
              <a:defRPr sz="10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114336" y="1557339"/>
            <a:ext cx="3456260" cy="359495"/>
          </a:xfrm>
        </p:spPr>
        <p:txBody>
          <a:bodyPr anchor="t" anchorCtr="0"/>
          <a:lstStyle>
            <a:lvl1pPr marL="0" indent="0"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114336" y="1916115"/>
            <a:ext cx="3456260" cy="2592387"/>
          </a:xfrm>
        </p:spPr>
        <p:txBody>
          <a:bodyPr/>
          <a:lstStyle>
            <a:lvl1pPr>
              <a:defRPr sz="200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sz="16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21" name="Content Placeholder 3"/>
          <p:cNvSpPr>
            <a:spLocks noGrp="1"/>
          </p:cNvSpPr>
          <p:nvPr>
            <p:ph sz="half" idx="18"/>
          </p:nvPr>
        </p:nvSpPr>
        <p:spPr>
          <a:xfrm>
            <a:off x="8115299" y="4508502"/>
            <a:ext cx="3470120" cy="1507577"/>
          </a:xfrm>
        </p:spPr>
        <p:txBody>
          <a:bodyPr/>
          <a:lstStyle>
            <a:lvl1pPr marL="0" indent="0">
              <a:spcAft>
                <a:spcPts val="200"/>
              </a:spcAft>
              <a:buNone/>
              <a:defRPr sz="1200">
                <a:solidFill>
                  <a:schemeClr val="tx2">
                    <a:lumMod val="50000"/>
                  </a:schemeClr>
                </a:solidFill>
              </a:defRPr>
            </a:lvl1pPr>
            <a:lvl2pPr marL="182563" indent="-182563">
              <a:spcAft>
                <a:spcPts val="200"/>
              </a:spcAft>
              <a:buFont typeface="Wingdings" panose="05000000000000000000" pitchFamily="2" charset="2"/>
              <a:buChar char="ä"/>
              <a:defRPr sz="10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Including TC (6,4Meur BRA/TST)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6577766" y="6453338"/>
            <a:ext cx="3073141" cy="144017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Source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91539104"/>
      </p:ext>
    </p:extLst>
  </p:cSld>
  <p:clrMapOvr>
    <a:masterClrMapping/>
  </p:clrMapOvr>
  <p:transition spd="med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404815"/>
            <a:ext cx="10960838" cy="50390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24581" y="908721"/>
            <a:ext cx="10946017" cy="432718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759" y="1557339"/>
            <a:ext cx="5388320" cy="359495"/>
          </a:xfrm>
        </p:spPr>
        <p:txBody>
          <a:bodyPr anchor="t" anchorCtr="0"/>
          <a:lstStyle>
            <a:lvl1pPr marL="0" indent="0"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759" y="1916115"/>
            <a:ext cx="5388320" cy="2592387"/>
          </a:xfrm>
        </p:spPr>
        <p:txBody>
          <a:bodyPr/>
          <a:lstStyle>
            <a:lvl1pPr>
              <a:defRPr sz="200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sz="16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1" name="Content Placeholder 3"/>
          <p:cNvSpPr>
            <a:spLocks noGrp="1"/>
          </p:cNvSpPr>
          <p:nvPr>
            <p:ph sz="half" idx="16"/>
          </p:nvPr>
        </p:nvSpPr>
        <p:spPr>
          <a:xfrm>
            <a:off x="609759" y="4508502"/>
            <a:ext cx="5391793" cy="1507577"/>
          </a:xfrm>
        </p:spPr>
        <p:txBody>
          <a:bodyPr/>
          <a:lstStyle>
            <a:lvl1pPr marL="0" indent="0">
              <a:spcAft>
                <a:spcPts val="200"/>
              </a:spcAft>
              <a:buNone/>
              <a:defRPr sz="1200">
                <a:solidFill>
                  <a:schemeClr val="tx2">
                    <a:lumMod val="50000"/>
                  </a:schemeClr>
                </a:solidFill>
              </a:defRPr>
            </a:lvl1pPr>
            <a:lvl2pPr marL="182563" indent="-182563">
              <a:spcAft>
                <a:spcPts val="200"/>
              </a:spcAft>
              <a:buFont typeface="Wingdings" panose="05000000000000000000" pitchFamily="2" charset="2"/>
              <a:buChar char="ä"/>
              <a:defRPr sz="10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4981" y="1557339"/>
            <a:ext cx="5375617" cy="359495"/>
          </a:xfrm>
        </p:spPr>
        <p:txBody>
          <a:bodyPr anchor="t" anchorCtr="0"/>
          <a:lstStyle>
            <a:lvl1pPr marL="0" indent="0"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4981" y="1916115"/>
            <a:ext cx="5375617" cy="2592387"/>
          </a:xfrm>
        </p:spPr>
        <p:txBody>
          <a:bodyPr/>
          <a:lstStyle>
            <a:lvl1pPr>
              <a:defRPr sz="200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sz="16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2" name="Content Placeholder 3"/>
          <p:cNvSpPr>
            <a:spLocks noGrp="1"/>
          </p:cNvSpPr>
          <p:nvPr>
            <p:ph sz="half" idx="17"/>
          </p:nvPr>
        </p:nvSpPr>
        <p:spPr>
          <a:xfrm>
            <a:off x="6193624" y="4508502"/>
            <a:ext cx="5376973" cy="1507577"/>
          </a:xfrm>
        </p:spPr>
        <p:txBody>
          <a:bodyPr/>
          <a:lstStyle>
            <a:lvl1pPr marL="0" indent="0">
              <a:spcAft>
                <a:spcPts val="200"/>
              </a:spcAft>
              <a:buNone/>
              <a:defRPr sz="1200">
                <a:solidFill>
                  <a:schemeClr val="tx2">
                    <a:lumMod val="50000"/>
                  </a:schemeClr>
                </a:solidFill>
              </a:defRPr>
            </a:lvl1pPr>
            <a:lvl2pPr marL="182563" indent="-182563">
              <a:spcAft>
                <a:spcPts val="200"/>
              </a:spcAft>
              <a:buFont typeface="Wingdings" panose="05000000000000000000" pitchFamily="2" charset="2"/>
              <a:buChar char="ä"/>
              <a:defRPr sz="10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Including TC (6,4Meur BRA/TST)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577766" y="6453338"/>
            <a:ext cx="3073141" cy="144017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Source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00144821"/>
      </p:ext>
    </p:extLst>
  </p:cSld>
  <p:clrMapOvr>
    <a:masterClrMapping/>
  </p:clrMapOvr>
  <p:transition spd="med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404815"/>
            <a:ext cx="10960838" cy="50390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24581" y="908721"/>
            <a:ext cx="10946017" cy="432718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759" y="1557339"/>
            <a:ext cx="10960838" cy="359495"/>
          </a:xfrm>
        </p:spPr>
        <p:txBody>
          <a:bodyPr anchor="t" anchorCtr="0"/>
          <a:lstStyle>
            <a:lvl1pPr marL="0" indent="0"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759" y="1916115"/>
            <a:ext cx="10960838" cy="2592387"/>
          </a:xfrm>
        </p:spPr>
        <p:txBody>
          <a:bodyPr/>
          <a:lstStyle>
            <a:lvl1pPr>
              <a:defRPr sz="200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sz="16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1" name="Content Placeholder 3"/>
          <p:cNvSpPr>
            <a:spLocks noGrp="1"/>
          </p:cNvSpPr>
          <p:nvPr>
            <p:ph sz="half" idx="16"/>
          </p:nvPr>
        </p:nvSpPr>
        <p:spPr>
          <a:xfrm>
            <a:off x="609759" y="4508502"/>
            <a:ext cx="10960838" cy="1507577"/>
          </a:xfrm>
        </p:spPr>
        <p:txBody>
          <a:bodyPr/>
          <a:lstStyle>
            <a:lvl1pPr marL="0" indent="0">
              <a:spcAft>
                <a:spcPts val="200"/>
              </a:spcAft>
              <a:buNone/>
              <a:defRPr sz="1200">
                <a:solidFill>
                  <a:schemeClr val="tx2">
                    <a:lumMod val="50000"/>
                  </a:schemeClr>
                </a:solidFill>
              </a:defRPr>
            </a:lvl1pPr>
            <a:lvl2pPr marL="182563" indent="-182563">
              <a:spcAft>
                <a:spcPts val="200"/>
              </a:spcAft>
              <a:buFont typeface="Wingdings" panose="05000000000000000000" pitchFamily="2" charset="2"/>
              <a:buChar char="ä"/>
              <a:defRPr sz="10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Including TC (6,4Meur BRA/TST)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577766" y="6453338"/>
            <a:ext cx="3073141" cy="144017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Source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2936503"/>
      </p:ext>
    </p:extLst>
  </p:cSld>
  <p:clrMapOvr>
    <a:masterClrMapping/>
  </p:clrMapOvr>
  <p:transition spd="med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404815"/>
            <a:ext cx="10960838" cy="50390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24581" y="908721"/>
            <a:ext cx="10946017" cy="432718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759" y="1557339"/>
            <a:ext cx="7696649" cy="446405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8593788" y="1557338"/>
            <a:ext cx="2976808" cy="4464050"/>
          </a:xfrm>
          <a:prstGeom prst="round2DiagRect">
            <a:avLst>
              <a:gd name="adj1" fmla="val 16014"/>
              <a:gd name="adj2" fmla="val 0"/>
            </a:avLst>
          </a:pr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Including TC (6,4Meur BRA/TST)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6577766" y="6453338"/>
            <a:ext cx="3073141" cy="144017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Source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95653116"/>
      </p:ext>
    </p:extLst>
  </p:cSld>
  <p:clrMapOvr>
    <a:masterClrMapping/>
  </p:clrMapOvr>
  <p:transition spd="med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404815"/>
            <a:ext cx="10960838" cy="50390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24581" y="908721"/>
            <a:ext cx="10946017" cy="432718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759" y="1557339"/>
            <a:ext cx="7696649" cy="446405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9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8593790" y="1557340"/>
            <a:ext cx="2976808" cy="2232025"/>
          </a:xfrm>
          <a:custGeom>
            <a:avLst/>
            <a:gdLst>
              <a:gd name="connsiteX0" fmla="*/ 357436 w 2232025"/>
              <a:gd name="connsiteY0" fmla="*/ 0 h 2232025"/>
              <a:gd name="connsiteX1" fmla="*/ 2232025 w 2232025"/>
              <a:gd name="connsiteY1" fmla="*/ 0 h 2232025"/>
              <a:gd name="connsiteX2" fmla="*/ 2232025 w 2232025"/>
              <a:gd name="connsiteY2" fmla="*/ 0 h 2232025"/>
              <a:gd name="connsiteX3" fmla="*/ 2232025 w 2232025"/>
              <a:gd name="connsiteY3" fmla="*/ 1874589 h 2232025"/>
              <a:gd name="connsiteX4" fmla="*/ 1874589 w 2232025"/>
              <a:gd name="connsiteY4" fmla="*/ 2232025 h 2232025"/>
              <a:gd name="connsiteX5" fmla="*/ 0 w 2232025"/>
              <a:gd name="connsiteY5" fmla="*/ 2232025 h 2232025"/>
              <a:gd name="connsiteX6" fmla="*/ 0 w 2232025"/>
              <a:gd name="connsiteY6" fmla="*/ 2232025 h 2232025"/>
              <a:gd name="connsiteX7" fmla="*/ 0 w 2232025"/>
              <a:gd name="connsiteY7" fmla="*/ 357436 h 2232025"/>
              <a:gd name="connsiteX8" fmla="*/ 357436 w 2232025"/>
              <a:gd name="connsiteY8" fmla="*/ 0 h 2232025"/>
              <a:gd name="connsiteX0" fmla="*/ 357436 w 2232025"/>
              <a:gd name="connsiteY0" fmla="*/ 0 h 2232025"/>
              <a:gd name="connsiteX1" fmla="*/ 2232025 w 2232025"/>
              <a:gd name="connsiteY1" fmla="*/ 0 h 2232025"/>
              <a:gd name="connsiteX2" fmla="*/ 2232025 w 2232025"/>
              <a:gd name="connsiteY2" fmla="*/ 0 h 2232025"/>
              <a:gd name="connsiteX3" fmla="*/ 2232025 w 2232025"/>
              <a:gd name="connsiteY3" fmla="*/ 1874589 h 2232025"/>
              <a:gd name="connsiteX4" fmla="*/ 1874589 w 2232025"/>
              <a:gd name="connsiteY4" fmla="*/ 2232025 h 2232025"/>
              <a:gd name="connsiteX5" fmla="*/ 0 w 2232025"/>
              <a:gd name="connsiteY5" fmla="*/ 2232025 h 2232025"/>
              <a:gd name="connsiteX6" fmla="*/ 0 w 2232025"/>
              <a:gd name="connsiteY6" fmla="*/ 2232025 h 2232025"/>
              <a:gd name="connsiteX7" fmla="*/ 0 w 2232025"/>
              <a:gd name="connsiteY7" fmla="*/ 357436 h 2232025"/>
              <a:gd name="connsiteX8" fmla="*/ 357436 w 2232025"/>
              <a:gd name="connsiteY8" fmla="*/ 0 h 2232025"/>
              <a:gd name="connsiteX0" fmla="*/ 357436 w 2232025"/>
              <a:gd name="connsiteY0" fmla="*/ 0 h 2317517"/>
              <a:gd name="connsiteX1" fmla="*/ 2232025 w 2232025"/>
              <a:gd name="connsiteY1" fmla="*/ 0 h 2317517"/>
              <a:gd name="connsiteX2" fmla="*/ 2232025 w 2232025"/>
              <a:gd name="connsiteY2" fmla="*/ 0 h 2317517"/>
              <a:gd name="connsiteX3" fmla="*/ 2229320 w 2232025"/>
              <a:gd name="connsiteY3" fmla="*/ 2228987 h 2317517"/>
              <a:gd name="connsiteX4" fmla="*/ 1874589 w 2232025"/>
              <a:gd name="connsiteY4" fmla="*/ 2232025 h 2317517"/>
              <a:gd name="connsiteX5" fmla="*/ 0 w 2232025"/>
              <a:gd name="connsiteY5" fmla="*/ 2232025 h 2317517"/>
              <a:gd name="connsiteX6" fmla="*/ 0 w 2232025"/>
              <a:gd name="connsiteY6" fmla="*/ 2232025 h 2317517"/>
              <a:gd name="connsiteX7" fmla="*/ 0 w 2232025"/>
              <a:gd name="connsiteY7" fmla="*/ 357436 h 2317517"/>
              <a:gd name="connsiteX8" fmla="*/ 357436 w 2232025"/>
              <a:gd name="connsiteY8" fmla="*/ 0 h 2317517"/>
              <a:gd name="connsiteX0" fmla="*/ 357436 w 2232025"/>
              <a:gd name="connsiteY0" fmla="*/ 0 h 2232025"/>
              <a:gd name="connsiteX1" fmla="*/ 2232025 w 2232025"/>
              <a:gd name="connsiteY1" fmla="*/ 0 h 2232025"/>
              <a:gd name="connsiteX2" fmla="*/ 2232025 w 2232025"/>
              <a:gd name="connsiteY2" fmla="*/ 0 h 2232025"/>
              <a:gd name="connsiteX3" fmla="*/ 2229320 w 2232025"/>
              <a:gd name="connsiteY3" fmla="*/ 2228987 h 2232025"/>
              <a:gd name="connsiteX4" fmla="*/ 1874589 w 2232025"/>
              <a:gd name="connsiteY4" fmla="*/ 2232025 h 2232025"/>
              <a:gd name="connsiteX5" fmla="*/ 0 w 2232025"/>
              <a:gd name="connsiteY5" fmla="*/ 2232025 h 2232025"/>
              <a:gd name="connsiteX6" fmla="*/ 0 w 2232025"/>
              <a:gd name="connsiteY6" fmla="*/ 2232025 h 2232025"/>
              <a:gd name="connsiteX7" fmla="*/ 0 w 2232025"/>
              <a:gd name="connsiteY7" fmla="*/ 357436 h 2232025"/>
              <a:gd name="connsiteX8" fmla="*/ 357436 w 2232025"/>
              <a:gd name="connsiteY8" fmla="*/ 0 h 2232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32025" h="2232025">
                <a:moveTo>
                  <a:pt x="357436" y="0"/>
                </a:moveTo>
                <a:lnTo>
                  <a:pt x="2232025" y="0"/>
                </a:lnTo>
                <a:lnTo>
                  <a:pt x="2232025" y="0"/>
                </a:lnTo>
                <a:cubicBezTo>
                  <a:pt x="2231123" y="742996"/>
                  <a:pt x="2230222" y="1485991"/>
                  <a:pt x="2229320" y="2228987"/>
                </a:cubicBezTo>
                <a:cubicBezTo>
                  <a:pt x="2067000" y="2228904"/>
                  <a:pt x="2071995" y="2232025"/>
                  <a:pt x="1874589" y="2232025"/>
                </a:cubicBezTo>
                <a:lnTo>
                  <a:pt x="0" y="2232025"/>
                </a:lnTo>
                <a:lnTo>
                  <a:pt x="0" y="2232025"/>
                </a:lnTo>
                <a:lnTo>
                  <a:pt x="0" y="357436"/>
                </a:lnTo>
                <a:cubicBezTo>
                  <a:pt x="0" y="160030"/>
                  <a:pt x="160030" y="0"/>
                  <a:pt x="357436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8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8593790" y="3786993"/>
            <a:ext cx="2976808" cy="2234397"/>
          </a:xfrm>
          <a:custGeom>
            <a:avLst/>
            <a:gdLst>
              <a:gd name="connsiteX0" fmla="*/ 357436 w 2232025"/>
              <a:gd name="connsiteY0" fmla="*/ 0 h 2232025"/>
              <a:gd name="connsiteX1" fmla="*/ 2232025 w 2232025"/>
              <a:gd name="connsiteY1" fmla="*/ 0 h 2232025"/>
              <a:gd name="connsiteX2" fmla="*/ 2232025 w 2232025"/>
              <a:gd name="connsiteY2" fmla="*/ 0 h 2232025"/>
              <a:gd name="connsiteX3" fmla="*/ 2232025 w 2232025"/>
              <a:gd name="connsiteY3" fmla="*/ 1874589 h 2232025"/>
              <a:gd name="connsiteX4" fmla="*/ 1874589 w 2232025"/>
              <a:gd name="connsiteY4" fmla="*/ 2232025 h 2232025"/>
              <a:gd name="connsiteX5" fmla="*/ 0 w 2232025"/>
              <a:gd name="connsiteY5" fmla="*/ 2232025 h 2232025"/>
              <a:gd name="connsiteX6" fmla="*/ 0 w 2232025"/>
              <a:gd name="connsiteY6" fmla="*/ 2232025 h 2232025"/>
              <a:gd name="connsiteX7" fmla="*/ 0 w 2232025"/>
              <a:gd name="connsiteY7" fmla="*/ 357436 h 2232025"/>
              <a:gd name="connsiteX8" fmla="*/ 357436 w 2232025"/>
              <a:gd name="connsiteY8" fmla="*/ 0 h 2232025"/>
              <a:gd name="connsiteX0" fmla="*/ 357436 w 2232025"/>
              <a:gd name="connsiteY0" fmla="*/ 0 h 2232025"/>
              <a:gd name="connsiteX1" fmla="*/ 2232025 w 2232025"/>
              <a:gd name="connsiteY1" fmla="*/ 0 h 2232025"/>
              <a:gd name="connsiteX2" fmla="*/ 2232025 w 2232025"/>
              <a:gd name="connsiteY2" fmla="*/ 0 h 2232025"/>
              <a:gd name="connsiteX3" fmla="*/ 2232025 w 2232025"/>
              <a:gd name="connsiteY3" fmla="*/ 1874589 h 2232025"/>
              <a:gd name="connsiteX4" fmla="*/ 1874589 w 2232025"/>
              <a:gd name="connsiteY4" fmla="*/ 2232025 h 2232025"/>
              <a:gd name="connsiteX5" fmla="*/ 0 w 2232025"/>
              <a:gd name="connsiteY5" fmla="*/ 2232025 h 2232025"/>
              <a:gd name="connsiteX6" fmla="*/ 0 w 2232025"/>
              <a:gd name="connsiteY6" fmla="*/ 2232025 h 2232025"/>
              <a:gd name="connsiteX7" fmla="*/ 0 w 2232025"/>
              <a:gd name="connsiteY7" fmla="*/ 357436 h 2232025"/>
              <a:gd name="connsiteX8" fmla="*/ 357436 w 2232025"/>
              <a:gd name="connsiteY8" fmla="*/ 0 h 2232025"/>
              <a:gd name="connsiteX0" fmla="*/ 357436 w 2232025"/>
              <a:gd name="connsiteY0" fmla="*/ 91515 h 2323540"/>
              <a:gd name="connsiteX1" fmla="*/ 2232025 w 2232025"/>
              <a:gd name="connsiteY1" fmla="*/ 91515 h 2323540"/>
              <a:gd name="connsiteX2" fmla="*/ 2232025 w 2232025"/>
              <a:gd name="connsiteY2" fmla="*/ 91515 h 2323540"/>
              <a:gd name="connsiteX3" fmla="*/ 2232025 w 2232025"/>
              <a:gd name="connsiteY3" fmla="*/ 1966104 h 2323540"/>
              <a:gd name="connsiteX4" fmla="*/ 1874589 w 2232025"/>
              <a:gd name="connsiteY4" fmla="*/ 2323540 h 2323540"/>
              <a:gd name="connsiteX5" fmla="*/ 0 w 2232025"/>
              <a:gd name="connsiteY5" fmla="*/ 2323540 h 2323540"/>
              <a:gd name="connsiteX6" fmla="*/ 0 w 2232025"/>
              <a:gd name="connsiteY6" fmla="*/ 2323540 h 2323540"/>
              <a:gd name="connsiteX7" fmla="*/ 0 w 2232025"/>
              <a:gd name="connsiteY7" fmla="*/ 86438 h 2323540"/>
              <a:gd name="connsiteX8" fmla="*/ 357436 w 2232025"/>
              <a:gd name="connsiteY8" fmla="*/ 91515 h 2323540"/>
              <a:gd name="connsiteX0" fmla="*/ 357436 w 2232025"/>
              <a:gd name="connsiteY0" fmla="*/ 5077 h 2237102"/>
              <a:gd name="connsiteX1" fmla="*/ 2232025 w 2232025"/>
              <a:gd name="connsiteY1" fmla="*/ 5077 h 2237102"/>
              <a:gd name="connsiteX2" fmla="*/ 2232025 w 2232025"/>
              <a:gd name="connsiteY2" fmla="*/ 5077 h 2237102"/>
              <a:gd name="connsiteX3" fmla="*/ 2232025 w 2232025"/>
              <a:gd name="connsiteY3" fmla="*/ 1879666 h 2237102"/>
              <a:gd name="connsiteX4" fmla="*/ 1874589 w 2232025"/>
              <a:gd name="connsiteY4" fmla="*/ 2237102 h 2237102"/>
              <a:gd name="connsiteX5" fmla="*/ 0 w 2232025"/>
              <a:gd name="connsiteY5" fmla="*/ 2237102 h 2237102"/>
              <a:gd name="connsiteX6" fmla="*/ 0 w 2232025"/>
              <a:gd name="connsiteY6" fmla="*/ 2237102 h 2237102"/>
              <a:gd name="connsiteX7" fmla="*/ 0 w 2232025"/>
              <a:gd name="connsiteY7" fmla="*/ 0 h 2237102"/>
              <a:gd name="connsiteX8" fmla="*/ 357436 w 2232025"/>
              <a:gd name="connsiteY8" fmla="*/ 5077 h 2237102"/>
              <a:gd name="connsiteX0" fmla="*/ 357436 w 2232025"/>
              <a:gd name="connsiteY0" fmla="*/ 5077 h 2237102"/>
              <a:gd name="connsiteX1" fmla="*/ 2232025 w 2232025"/>
              <a:gd name="connsiteY1" fmla="*/ 5077 h 2237102"/>
              <a:gd name="connsiteX2" fmla="*/ 2232025 w 2232025"/>
              <a:gd name="connsiteY2" fmla="*/ 5077 h 2237102"/>
              <a:gd name="connsiteX3" fmla="*/ 2232025 w 2232025"/>
              <a:gd name="connsiteY3" fmla="*/ 1879666 h 2237102"/>
              <a:gd name="connsiteX4" fmla="*/ 1874589 w 2232025"/>
              <a:gd name="connsiteY4" fmla="*/ 2237102 h 2237102"/>
              <a:gd name="connsiteX5" fmla="*/ 0 w 2232025"/>
              <a:gd name="connsiteY5" fmla="*/ 2237102 h 2237102"/>
              <a:gd name="connsiteX6" fmla="*/ 0 w 2232025"/>
              <a:gd name="connsiteY6" fmla="*/ 2237102 h 2237102"/>
              <a:gd name="connsiteX7" fmla="*/ 0 w 2232025"/>
              <a:gd name="connsiteY7" fmla="*/ 0 h 2237102"/>
              <a:gd name="connsiteX8" fmla="*/ 357436 w 2232025"/>
              <a:gd name="connsiteY8" fmla="*/ 5077 h 2237102"/>
              <a:gd name="connsiteX0" fmla="*/ 357436 w 2232025"/>
              <a:gd name="connsiteY0" fmla="*/ 2372 h 2234397"/>
              <a:gd name="connsiteX1" fmla="*/ 2232025 w 2232025"/>
              <a:gd name="connsiteY1" fmla="*/ 2372 h 2234397"/>
              <a:gd name="connsiteX2" fmla="*/ 2232025 w 2232025"/>
              <a:gd name="connsiteY2" fmla="*/ 2372 h 2234397"/>
              <a:gd name="connsiteX3" fmla="*/ 2232025 w 2232025"/>
              <a:gd name="connsiteY3" fmla="*/ 1876961 h 2234397"/>
              <a:gd name="connsiteX4" fmla="*/ 1874589 w 2232025"/>
              <a:gd name="connsiteY4" fmla="*/ 2234397 h 2234397"/>
              <a:gd name="connsiteX5" fmla="*/ 0 w 2232025"/>
              <a:gd name="connsiteY5" fmla="*/ 2234397 h 2234397"/>
              <a:gd name="connsiteX6" fmla="*/ 0 w 2232025"/>
              <a:gd name="connsiteY6" fmla="*/ 2234397 h 2234397"/>
              <a:gd name="connsiteX7" fmla="*/ 0 w 2232025"/>
              <a:gd name="connsiteY7" fmla="*/ 0 h 2234397"/>
              <a:gd name="connsiteX8" fmla="*/ 357436 w 2232025"/>
              <a:gd name="connsiteY8" fmla="*/ 2372 h 2234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32025" h="2234397">
                <a:moveTo>
                  <a:pt x="357436" y="2372"/>
                </a:moveTo>
                <a:lnTo>
                  <a:pt x="2232025" y="2372"/>
                </a:lnTo>
                <a:lnTo>
                  <a:pt x="2232025" y="2372"/>
                </a:lnTo>
                <a:lnTo>
                  <a:pt x="2232025" y="1876961"/>
                </a:lnTo>
                <a:cubicBezTo>
                  <a:pt x="2232025" y="2074367"/>
                  <a:pt x="2071995" y="2234397"/>
                  <a:pt x="1874589" y="2234397"/>
                </a:cubicBezTo>
                <a:lnTo>
                  <a:pt x="0" y="2234397"/>
                </a:lnTo>
                <a:lnTo>
                  <a:pt x="0" y="2234397"/>
                </a:lnTo>
                <a:lnTo>
                  <a:pt x="0" y="0"/>
                </a:lnTo>
                <a:lnTo>
                  <a:pt x="357436" y="2372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Including TC (6,4Meur BRA/TST)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6577766" y="6453338"/>
            <a:ext cx="3073141" cy="144017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Source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74016049"/>
      </p:ext>
    </p:extLst>
  </p:cSld>
  <p:clrMapOvr>
    <a:masterClrMapping/>
  </p:clrMapOvr>
  <p:transition spd="med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pictur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404815"/>
            <a:ext cx="10960838" cy="50390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4581" y="908721"/>
            <a:ext cx="10946017" cy="432718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759" y="1557339"/>
            <a:ext cx="4719544" cy="446405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5617410" y="1557338"/>
            <a:ext cx="5953187" cy="4464050"/>
          </a:xfrm>
          <a:prstGeom prst="round2DiagRect">
            <a:avLst>
              <a:gd name="adj1" fmla="val 8192"/>
              <a:gd name="adj2" fmla="val 0"/>
            </a:avLst>
          </a:pr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Including TC (6,4Meur BRA/TST)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6577766" y="6453338"/>
            <a:ext cx="3073141" cy="144017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Source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22562970"/>
      </p:ext>
    </p:extLst>
  </p:cSld>
  <p:clrMapOvr>
    <a:masterClrMapping/>
  </p:clrMapOvr>
  <p:transition spd="med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404815"/>
            <a:ext cx="10960838" cy="50390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24581" y="908721"/>
            <a:ext cx="10946017" cy="432718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759" y="1557339"/>
            <a:ext cx="4719544" cy="446405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9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5616981" y="1557340"/>
            <a:ext cx="2976808" cy="2232025"/>
          </a:xfrm>
          <a:custGeom>
            <a:avLst/>
            <a:gdLst>
              <a:gd name="connsiteX0" fmla="*/ 357436 w 2232025"/>
              <a:gd name="connsiteY0" fmla="*/ 0 h 2232025"/>
              <a:gd name="connsiteX1" fmla="*/ 2232025 w 2232025"/>
              <a:gd name="connsiteY1" fmla="*/ 0 h 2232025"/>
              <a:gd name="connsiteX2" fmla="*/ 2232025 w 2232025"/>
              <a:gd name="connsiteY2" fmla="*/ 0 h 2232025"/>
              <a:gd name="connsiteX3" fmla="*/ 2232025 w 2232025"/>
              <a:gd name="connsiteY3" fmla="*/ 1874589 h 2232025"/>
              <a:gd name="connsiteX4" fmla="*/ 1874589 w 2232025"/>
              <a:gd name="connsiteY4" fmla="*/ 2232025 h 2232025"/>
              <a:gd name="connsiteX5" fmla="*/ 0 w 2232025"/>
              <a:gd name="connsiteY5" fmla="*/ 2232025 h 2232025"/>
              <a:gd name="connsiteX6" fmla="*/ 0 w 2232025"/>
              <a:gd name="connsiteY6" fmla="*/ 2232025 h 2232025"/>
              <a:gd name="connsiteX7" fmla="*/ 0 w 2232025"/>
              <a:gd name="connsiteY7" fmla="*/ 357436 h 2232025"/>
              <a:gd name="connsiteX8" fmla="*/ 357436 w 2232025"/>
              <a:gd name="connsiteY8" fmla="*/ 0 h 2232025"/>
              <a:gd name="connsiteX0" fmla="*/ 357436 w 2232025"/>
              <a:gd name="connsiteY0" fmla="*/ 0 h 2232025"/>
              <a:gd name="connsiteX1" fmla="*/ 2232025 w 2232025"/>
              <a:gd name="connsiteY1" fmla="*/ 0 h 2232025"/>
              <a:gd name="connsiteX2" fmla="*/ 2232025 w 2232025"/>
              <a:gd name="connsiteY2" fmla="*/ 0 h 2232025"/>
              <a:gd name="connsiteX3" fmla="*/ 2232025 w 2232025"/>
              <a:gd name="connsiteY3" fmla="*/ 1874589 h 2232025"/>
              <a:gd name="connsiteX4" fmla="*/ 1874589 w 2232025"/>
              <a:gd name="connsiteY4" fmla="*/ 2232025 h 2232025"/>
              <a:gd name="connsiteX5" fmla="*/ 0 w 2232025"/>
              <a:gd name="connsiteY5" fmla="*/ 2232025 h 2232025"/>
              <a:gd name="connsiteX6" fmla="*/ 0 w 2232025"/>
              <a:gd name="connsiteY6" fmla="*/ 2232025 h 2232025"/>
              <a:gd name="connsiteX7" fmla="*/ 0 w 2232025"/>
              <a:gd name="connsiteY7" fmla="*/ 357436 h 2232025"/>
              <a:gd name="connsiteX8" fmla="*/ 357436 w 2232025"/>
              <a:gd name="connsiteY8" fmla="*/ 0 h 2232025"/>
              <a:gd name="connsiteX0" fmla="*/ 357436 w 2232025"/>
              <a:gd name="connsiteY0" fmla="*/ 0 h 2317517"/>
              <a:gd name="connsiteX1" fmla="*/ 2232025 w 2232025"/>
              <a:gd name="connsiteY1" fmla="*/ 0 h 2317517"/>
              <a:gd name="connsiteX2" fmla="*/ 2232025 w 2232025"/>
              <a:gd name="connsiteY2" fmla="*/ 0 h 2317517"/>
              <a:gd name="connsiteX3" fmla="*/ 2229320 w 2232025"/>
              <a:gd name="connsiteY3" fmla="*/ 2228987 h 2317517"/>
              <a:gd name="connsiteX4" fmla="*/ 1874589 w 2232025"/>
              <a:gd name="connsiteY4" fmla="*/ 2232025 h 2317517"/>
              <a:gd name="connsiteX5" fmla="*/ 0 w 2232025"/>
              <a:gd name="connsiteY5" fmla="*/ 2232025 h 2317517"/>
              <a:gd name="connsiteX6" fmla="*/ 0 w 2232025"/>
              <a:gd name="connsiteY6" fmla="*/ 2232025 h 2317517"/>
              <a:gd name="connsiteX7" fmla="*/ 0 w 2232025"/>
              <a:gd name="connsiteY7" fmla="*/ 357436 h 2317517"/>
              <a:gd name="connsiteX8" fmla="*/ 357436 w 2232025"/>
              <a:gd name="connsiteY8" fmla="*/ 0 h 2317517"/>
              <a:gd name="connsiteX0" fmla="*/ 357436 w 2232025"/>
              <a:gd name="connsiteY0" fmla="*/ 0 h 2232025"/>
              <a:gd name="connsiteX1" fmla="*/ 2232025 w 2232025"/>
              <a:gd name="connsiteY1" fmla="*/ 0 h 2232025"/>
              <a:gd name="connsiteX2" fmla="*/ 2232025 w 2232025"/>
              <a:gd name="connsiteY2" fmla="*/ 0 h 2232025"/>
              <a:gd name="connsiteX3" fmla="*/ 2229320 w 2232025"/>
              <a:gd name="connsiteY3" fmla="*/ 2228987 h 2232025"/>
              <a:gd name="connsiteX4" fmla="*/ 1874589 w 2232025"/>
              <a:gd name="connsiteY4" fmla="*/ 2232025 h 2232025"/>
              <a:gd name="connsiteX5" fmla="*/ 0 w 2232025"/>
              <a:gd name="connsiteY5" fmla="*/ 2232025 h 2232025"/>
              <a:gd name="connsiteX6" fmla="*/ 0 w 2232025"/>
              <a:gd name="connsiteY6" fmla="*/ 2232025 h 2232025"/>
              <a:gd name="connsiteX7" fmla="*/ 0 w 2232025"/>
              <a:gd name="connsiteY7" fmla="*/ 357436 h 2232025"/>
              <a:gd name="connsiteX8" fmla="*/ 357436 w 2232025"/>
              <a:gd name="connsiteY8" fmla="*/ 0 h 2232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32025" h="2232025">
                <a:moveTo>
                  <a:pt x="357436" y="0"/>
                </a:moveTo>
                <a:lnTo>
                  <a:pt x="2232025" y="0"/>
                </a:lnTo>
                <a:lnTo>
                  <a:pt x="2232025" y="0"/>
                </a:lnTo>
                <a:cubicBezTo>
                  <a:pt x="2231123" y="742996"/>
                  <a:pt x="2230222" y="1485991"/>
                  <a:pt x="2229320" y="2228987"/>
                </a:cubicBezTo>
                <a:cubicBezTo>
                  <a:pt x="2067000" y="2228904"/>
                  <a:pt x="2071995" y="2232025"/>
                  <a:pt x="1874589" y="2232025"/>
                </a:cubicBezTo>
                <a:lnTo>
                  <a:pt x="0" y="2232025"/>
                </a:lnTo>
                <a:lnTo>
                  <a:pt x="0" y="2232025"/>
                </a:lnTo>
                <a:lnTo>
                  <a:pt x="0" y="357436"/>
                </a:lnTo>
                <a:cubicBezTo>
                  <a:pt x="0" y="160030"/>
                  <a:pt x="160030" y="0"/>
                  <a:pt x="357436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8593790" y="1557340"/>
            <a:ext cx="2976808" cy="2232025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7"/>
          </p:nvPr>
        </p:nvSpPr>
        <p:spPr>
          <a:xfrm>
            <a:off x="5616981" y="3790715"/>
            <a:ext cx="2976808" cy="2232025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8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8593790" y="3786993"/>
            <a:ext cx="2976808" cy="2234397"/>
          </a:xfrm>
          <a:custGeom>
            <a:avLst/>
            <a:gdLst>
              <a:gd name="connsiteX0" fmla="*/ 357436 w 2232025"/>
              <a:gd name="connsiteY0" fmla="*/ 0 h 2232025"/>
              <a:gd name="connsiteX1" fmla="*/ 2232025 w 2232025"/>
              <a:gd name="connsiteY1" fmla="*/ 0 h 2232025"/>
              <a:gd name="connsiteX2" fmla="*/ 2232025 w 2232025"/>
              <a:gd name="connsiteY2" fmla="*/ 0 h 2232025"/>
              <a:gd name="connsiteX3" fmla="*/ 2232025 w 2232025"/>
              <a:gd name="connsiteY3" fmla="*/ 1874589 h 2232025"/>
              <a:gd name="connsiteX4" fmla="*/ 1874589 w 2232025"/>
              <a:gd name="connsiteY4" fmla="*/ 2232025 h 2232025"/>
              <a:gd name="connsiteX5" fmla="*/ 0 w 2232025"/>
              <a:gd name="connsiteY5" fmla="*/ 2232025 h 2232025"/>
              <a:gd name="connsiteX6" fmla="*/ 0 w 2232025"/>
              <a:gd name="connsiteY6" fmla="*/ 2232025 h 2232025"/>
              <a:gd name="connsiteX7" fmla="*/ 0 w 2232025"/>
              <a:gd name="connsiteY7" fmla="*/ 357436 h 2232025"/>
              <a:gd name="connsiteX8" fmla="*/ 357436 w 2232025"/>
              <a:gd name="connsiteY8" fmla="*/ 0 h 2232025"/>
              <a:gd name="connsiteX0" fmla="*/ 357436 w 2232025"/>
              <a:gd name="connsiteY0" fmla="*/ 0 h 2232025"/>
              <a:gd name="connsiteX1" fmla="*/ 2232025 w 2232025"/>
              <a:gd name="connsiteY1" fmla="*/ 0 h 2232025"/>
              <a:gd name="connsiteX2" fmla="*/ 2232025 w 2232025"/>
              <a:gd name="connsiteY2" fmla="*/ 0 h 2232025"/>
              <a:gd name="connsiteX3" fmla="*/ 2232025 w 2232025"/>
              <a:gd name="connsiteY3" fmla="*/ 1874589 h 2232025"/>
              <a:gd name="connsiteX4" fmla="*/ 1874589 w 2232025"/>
              <a:gd name="connsiteY4" fmla="*/ 2232025 h 2232025"/>
              <a:gd name="connsiteX5" fmla="*/ 0 w 2232025"/>
              <a:gd name="connsiteY5" fmla="*/ 2232025 h 2232025"/>
              <a:gd name="connsiteX6" fmla="*/ 0 w 2232025"/>
              <a:gd name="connsiteY6" fmla="*/ 2232025 h 2232025"/>
              <a:gd name="connsiteX7" fmla="*/ 0 w 2232025"/>
              <a:gd name="connsiteY7" fmla="*/ 357436 h 2232025"/>
              <a:gd name="connsiteX8" fmla="*/ 357436 w 2232025"/>
              <a:gd name="connsiteY8" fmla="*/ 0 h 2232025"/>
              <a:gd name="connsiteX0" fmla="*/ 357436 w 2232025"/>
              <a:gd name="connsiteY0" fmla="*/ 91515 h 2323540"/>
              <a:gd name="connsiteX1" fmla="*/ 2232025 w 2232025"/>
              <a:gd name="connsiteY1" fmla="*/ 91515 h 2323540"/>
              <a:gd name="connsiteX2" fmla="*/ 2232025 w 2232025"/>
              <a:gd name="connsiteY2" fmla="*/ 91515 h 2323540"/>
              <a:gd name="connsiteX3" fmla="*/ 2232025 w 2232025"/>
              <a:gd name="connsiteY3" fmla="*/ 1966104 h 2323540"/>
              <a:gd name="connsiteX4" fmla="*/ 1874589 w 2232025"/>
              <a:gd name="connsiteY4" fmla="*/ 2323540 h 2323540"/>
              <a:gd name="connsiteX5" fmla="*/ 0 w 2232025"/>
              <a:gd name="connsiteY5" fmla="*/ 2323540 h 2323540"/>
              <a:gd name="connsiteX6" fmla="*/ 0 w 2232025"/>
              <a:gd name="connsiteY6" fmla="*/ 2323540 h 2323540"/>
              <a:gd name="connsiteX7" fmla="*/ 0 w 2232025"/>
              <a:gd name="connsiteY7" fmla="*/ 86438 h 2323540"/>
              <a:gd name="connsiteX8" fmla="*/ 357436 w 2232025"/>
              <a:gd name="connsiteY8" fmla="*/ 91515 h 2323540"/>
              <a:gd name="connsiteX0" fmla="*/ 357436 w 2232025"/>
              <a:gd name="connsiteY0" fmla="*/ 5077 h 2237102"/>
              <a:gd name="connsiteX1" fmla="*/ 2232025 w 2232025"/>
              <a:gd name="connsiteY1" fmla="*/ 5077 h 2237102"/>
              <a:gd name="connsiteX2" fmla="*/ 2232025 w 2232025"/>
              <a:gd name="connsiteY2" fmla="*/ 5077 h 2237102"/>
              <a:gd name="connsiteX3" fmla="*/ 2232025 w 2232025"/>
              <a:gd name="connsiteY3" fmla="*/ 1879666 h 2237102"/>
              <a:gd name="connsiteX4" fmla="*/ 1874589 w 2232025"/>
              <a:gd name="connsiteY4" fmla="*/ 2237102 h 2237102"/>
              <a:gd name="connsiteX5" fmla="*/ 0 w 2232025"/>
              <a:gd name="connsiteY5" fmla="*/ 2237102 h 2237102"/>
              <a:gd name="connsiteX6" fmla="*/ 0 w 2232025"/>
              <a:gd name="connsiteY6" fmla="*/ 2237102 h 2237102"/>
              <a:gd name="connsiteX7" fmla="*/ 0 w 2232025"/>
              <a:gd name="connsiteY7" fmla="*/ 0 h 2237102"/>
              <a:gd name="connsiteX8" fmla="*/ 357436 w 2232025"/>
              <a:gd name="connsiteY8" fmla="*/ 5077 h 2237102"/>
              <a:gd name="connsiteX0" fmla="*/ 357436 w 2232025"/>
              <a:gd name="connsiteY0" fmla="*/ 5077 h 2237102"/>
              <a:gd name="connsiteX1" fmla="*/ 2232025 w 2232025"/>
              <a:gd name="connsiteY1" fmla="*/ 5077 h 2237102"/>
              <a:gd name="connsiteX2" fmla="*/ 2232025 w 2232025"/>
              <a:gd name="connsiteY2" fmla="*/ 5077 h 2237102"/>
              <a:gd name="connsiteX3" fmla="*/ 2232025 w 2232025"/>
              <a:gd name="connsiteY3" fmla="*/ 1879666 h 2237102"/>
              <a:gd name="connsiteX4" fmla="*/ 1874589 w 2232025"/>
              <a:gd name="connsiteY4" fmla="*/ 2237102 h 2237102"/>
              <a:gd name="connsiteX5" fmla="*/ 0 w 2232025"/>
              <a:gd name="connsiteY5" fmla="*/ 2237102 h 2237102"/>
              <a:gd name="connsiteX6" fmla="*/ 0 w 2232025"/>
              <a:gd name="connsiteY6" fmla="*/ 2237102 h 2237102"/>
              <a:gd name="connsiteX7" fmla="*/ 0 w 2232025"/>
              <a:gd name="connsiteY7" fmla="*/ 0 h 2237102"/>
              <a:gd name="connsiteX8" fmla="*/ 357436 w 2232025"/>
              <a:gd name="connsiteY8" fmla="*/ 5077 h 2237102"/>
              <a:gd name="connsiteX0" fmla="*/ 357436 w 2232025"/>
              <a:gd name="connsiteY0" fmla="*/ 2372 h 2234397"/>
              <a:gd name="connsiteX1" fmla="*/ 2232025 w 2232025"/>
              <a:gd name="connsiteY1" fmla="*/ 2372 h 2234397"/>
              <a:gd name="connsiteX2" fmla="*/ 2232025 w 2232025"/>
              <a:gd name="connsiteY2" fmla="*/ 2372 h 2234397"/>
              <a:gd name="connsiteX3" fmla="*/ 2232025 w 2232025"/>
              <a:gd name="connsiteY3" fmla="*/ 1876961 h 2234397"/>
              <a:gd name="connsiteX4" fmla="*/ 1874589 w 2232025"/>
              <a:gd name="connsiteY4" fmla="*/ 2234397 h 2234397"/>
              <a:gd name="connsiteX5" fmla="*/ 0 w 2232025"/>
              <a:gd name="connsiteY5" fmla="*/ 2234397 h 2234397"/>
              <a:gd name="connsiteX6" fmla="*/ 0 w 2232025"/>
              <a:gd name="connsiteY6" fmla="*/ 2234397 h 2234397"/>
              <a:gd name="connsiteX7" fmla="*/ 0 w 2232025"/>
              <a:gd name="connsiteY7" fmla="*/ 0 h 2234397"/>
              <a:gd name="connsiteX8" fmla="*/ 357436 w 2232025"/>
              <a:gd name="connsiteY8" fmla="*/ 2372 h 2234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32025" h="2234397">
                <a:moveTo>
                  <a:pt x="357436" y="2372"/>
                </a:moveTo>
                <a:lnTo>
                  <a:pt x="2232025" y="2372"/>
                </a:lnTo>
                <a:lnTo>
                  <a:pt x="2232025" y="2372"/>
                </a:lnTo>
                <a:lnTo>
                  <a:pt x="2232025" y="1876961"/>
                </a:lnTo>
                <a:cubicBezTo>
                  <a:pt x="2232025" y="2074367"/>
                  <a:pt x="2071995" y="2234397"/>
                  <a:pt x="1874589" y="2234397"/>
                </a:cubicBezTo>
                <a:lnTo>
                  <a:pt x="0" y="2234397"/>
                </a:lnTo>
                <a:lnTo>
                  <a:pt x="0" y="2234397"/>
                </a:lnTo>
                <a:lnTo>
                  <a:pt x="0" y="0"/>
                </a:lnTo>
                <a:lnTo>
                  <a:pt x="357436" y="2372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Including TC (6,4Meur BRA/TST)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6577766" y="6453338"/>
            <a:ext cx="3073141" cy="144017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Source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85375094"/>
      </p:ext>
    </p:extLst>
  </p:cSld>
  <p:clrMapOvr>
    <a:masterClrMapping/>
  </p:clrMapOvr>
  <p:transition spd="med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404815"/>
            <a:ext cx="10960838" cy="50390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4581" y="908721"/>
            <a:ext cx="10946017" cy="432718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24581" y="1557338"/>
            <a:ext cx="10946017" cy="4464050"/>
          </a:xfrm>
          <a:prstGeom prst="round2DiagRect">
            <a:avLst>
              <a:gd name="adj1" fmla="val 8193"/>
              <a:gd name="adj2" fmla="val 0"/>
            </a:avLst>
          </a:pr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Including TC (6,4Meur BRA/TST)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310017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84701" y="1916113"/>
            <a:ext cx="7129462" cy="1441450"/>
          </a:xfrm>
        </p:spPr>
        <p:txBody>
          <a:bodyPr anchor="b" anchorCtr="0"/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84701" y="3500438"/>
            <a:ext cx="7129462" cy="213836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sp>
        <p:nvSpPr>
          <p:cNvPr id="7" name="Freeform 6"/>
          <p:cNvSpPr>
            <a:spLocks/>
          </p:cNvSpPr>
          <p:nvPr userDrawn="1"/>
        </p:nvSpPr>
        <p:spPr bwMode="auto">
          <a:xfrm>
            <a:off x="0" y="119063"/>
            <a:ext cx="3517900" cy="3233738"/>
          </a:xfrm>
          <a:custGeom>
            <a:avLst/>
            <a:gdLst>
              <a:gd name="T0" fmla="*/ 0 w 2216"/>
              <a:gd name="T1" fmla="*/ 1158 h 2037"/>
              <a:gd name="T2" fmla="*/ 0 w 2216"/>
              <a:gd name="T3" fmla="*/ 578 h 2037"/>
              <a:gd name="T4" fmla="*/ 0 w 2216"/>
              <a:gd name="T5" fmla="*/ 0 h 2037"/>
              <a:gd name="T6" fmla="*/ 18 w 2216"/>
              <a:gd name="T7" fmla="*/ 2 h 2037"/>
              <a:gd name="T8" fmla="*/ 35 w 2216"/>
              <a:gd name="T9" fmla="*/ 3 h 2037"/>
              <a:gd name="T10" fmla="*/ 51 w 2216"/>
              <a:gd name="T11" fmla="*/ 5 h 2037"/>
              <a:gd name="T12" fmla="*/ 68 w 2216"/>
              <a:gd name="T13" fmla="*/ 9 h 2037"/>
              <a:gd name="T14" fmla="*/ 84 w 2216"/>
              <a:gd name="T15" fmla="*/ 12 h 2037"/>
              <a:gd name="T16" fmla="*/ 99 w 2216"/>
              <a:gd name="T17" fmla="*/ 16 h 2037"/>
              <a:gd name="T18" fmla="*/ 115 w 2216"/>
              <a:gd name="T19" fmla="*/ 21 h 2037"/>
              <a:gd name="T20" fmla="*/ 130 w 2216"/>
              <a:gd name="T21" fmla="*/ 26 h 2037"/>
              <a:gd name="T22" fmla="*/ 159 w 2216"/>
              <a:gd name="T23" fmla="*/ 36 h 2037"/>
              <a:gd name="T24" fmla="*/ 185 w 2216"/>
              <a:gd name="T25" fmla="*/ 49 h 2037"/>
              <a:gd name="T26" fmla="*/ 211 w 2216"/>
              <a:gd name="T27" fmla="*/ 63 h 2037"/>
              <a:gd name="T28" fmla="*/ 233 w 2216"/>
              <a:gd name="T29" fmla="*/ 76 h 2037"/>
              <a:gd name="T30" fmla="*/ 254 w 2216"/>
              <a:gd name="T31" fmla="*/ 89 h 2037"/>
              <a:gd name="T32" fmla="*/ 273 w 2216"/>
              <a:gd name="T33" fmla="*/ 101 h 2037"/>
              <a:gd name="T34" fmla="*/ 301 w 2216"/>
              <a:gd name="T35" fmla="*/ 124 h 2037"/>
              <a:gd name="T36" fmla="*/ 312 w 2216"/>
              <a:gd name="T37" fmla="*/ 133 h 2037"/>
              <a:gd name="T38" fmla="*/ 319 w 2216"/>
              <a:gd name="T39" fmla="*/ 139 h 2037"/>
              <a:gd name="T40" fmla="*/ 327 w 2216"/>
              <a:gd name="T41" fmla="*/ 145 h 2037"/>
              <a:gd name="T42" fmla="*/ 1271 w 2216"/>
              <a:gd name="T43" fmla="*/ 1091 h 2037"/>
              <a:gd name="T44" fmla="*/ 2216 w 2216"/>
              <a:gd name="T45" fmla="*/ 2037 h 2037"/>
              <a:gd name="T46" fmla="*/ 1548 w 2216"/>
              <a:gd name="T47" fmla="*/ 2037 h 2037"/>
              <a:gd name="T48" fmla="*/ 879 w 2216"/>
              <a:gd name="T49" fmla="*/ 2037 h 2037"/>
              <a:gd name="T50" fmla="*/ 0 w 2216"/>
              <a:gd name="T51" fmla="*/ 1158 h 20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2216" h="2037">
                <a:moveTo>
                  <a:pt x="0" y="1158"/>
                </a:moveTo>
                <a:lnTo>
                  <a:pt x="0" y="578"/>
                </a:lnTo>
                <a:lnTo>
                  <a:pt x="0" y="0"/>
                </a:lnTo>
                <a:lnTo>
                  <a:pt x="18" y="2"/>
                </a:lnTo>
                <a:lnTo>
                  <a:pt x="35" y="3"/>
                </a:lnTo>
                <a:lnTo>
                  <a:pt x="51" y="5"/>
                </a:lnTo>
                <a:lnTo>
                  <a:pt x="68" y="9"/>
                </a:lnTo>
                <a:lnTo>
                  <a:pt x="84" y="12"/>
                </a:lnTo>
                <a:lnTo>
                  <a:pt x="99" y="16"/>
                </a:lnTo>
                <a:lnTo>
                  <a:pt x="115" y="21"/>
                </a:lnTo>
                <a:lnTo>
                  <a:pt x="130" y="26"/>
                </a:lnTo>
                <a:lnTo>
                  <a:pt x="159" y="36"/>
                </a:lnTo>
                <a:lnTo>
                  <a:pt x="185" y="49"/>
                </a:lnTo>
                <a:lnTo>
                  <a:pt x="211" y="63"/>
                </a:lnTo>
                <a:lnTo>
                  <a:pt x="233" y="76"/>
                </a:lnTo>
                <a:lnTo>
                  <a:pt x="254" y="89"/>
                </a:lnTo>
                <a:lnTo>
                  <a:pt x="273" y="101"/>
                </a:lnTo>
                <a:lnTo>
                  <a:pt x="301" y="124"/>
                </a:lnTo>
                <a:lnTo>
                  <a:pt x="312" y="133"/>
                </a:lnTo>
                <a:lnTo>
                  <a:pt x="319" y="139"/>
                </a:lnTo>
                <a:lnTo>
                  <a:pt x="327" y="145"/>
                </a:lnTo>
                <a:lnTo>
                  <a:pt x="1271" y="1091"/>
                </a:lnTo>
                <a:lnTo>
                  <a:pt x="2216" y="2037"/>
                </a:lnTo>
                <a:lnTo>
                  <a:pt x="1548" y="2037"/>
                </a:lnTo>
                <a:lnTo>
                  <a:pt x="879" y="2037"/>
                </a:lnTo>
                <a:lnTo>
                  <a:pt x="0" y="115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8" name="Freeform 7"/>
          <p:cNvSpPr>
            <a:spLocks/>
          </p:cNvSpPr>
          <p:nvPr userDrawn="1"/>
        </p:nvSpPr>
        <p:spPr bwMode="auto">
          <a:xfrm>
            <a:off x="0" y="3508376"/>
            <a:ext cx="3517900" cy="3233738"/>
          </a:xfrm>
          <a:custGeom>
            <a:avLst/>
            <a:gdLst>
              <a:gd name="T0" fmla="*/ 879 w 2216"/>
              <a:gd name="T1" fmla="*/ 0 h 2037"/>
              <a:gd name="T2" fmla="*/ 1548 w 2216"/>
              <a:gd name="T3" fmla="*/ 0 h 2037"/>
              <a:gd name="T4" fmla="*/ 2216 w 2216"/>
              <a:gd name="T5" fmla="*/ 0 h 2037"/>
              <a:gd name="T6" fmla="*/ 1271 w 2216"/>
              <a:gd name="T7" fmla="*/ 946 h 2037"/>
              <a:gd name="T8" fmla="*/ 327 w 2216"/>
              <a:gd name="T9" fmla="*/ 1892 h 2037"/>
              <a:gd name="T10" fmla="*/ 319 w 2216"/>
              <a:gd name="T11" fmla="*/ 1898 h 2037"/>
              <a:gd name="T12" fmla="*/ 312 w 2216"/>
              <a:gd name="T13" fmla="*/ 1905 h 2037"/>
              <a:gd name="T14" fmla="*/ 301 w 2216"/>
              <a:gd name="T15" fmla="*/ 1914 h 2037"/>
              <a:gd name="T16" fmla="*/ 288 w 2216"/>
              <a:gd name="T17" fmla="*/ 1925 h 2037"/>
              <a:gd name="T18" fmla="*/ 273 w 2216"/>
              <a:gd name="T19" fmla="*/ 1936 h 2037"/>
              <a:gd name="T20" fmla="*/ 254 w 2216"/>
              <a:gd name="T21" fmla="*/ 1948 h 2037"/>
              <a:gd name="T22" fmla="*/ 233 w 2216"/>
              <a:gd name="T23" fmla="*/ 1962 h 2037"/>
              <a:gd name="T24" fmla="*/ 211 w 2216"/>
              <a:gd name="T25" fmla="*/ 1976 h 2037"/>
              <a:gd name="T26" fmla="*/ 185 w 2216"/>
              <a:gd name="T27" fmla="*/ 1988 h 2037"/>
              <a:gd name="T28" fmla="*/ 159 w 2216"/>
              <a:gd name="T29" fmla="*/ 2001 h 2037"/>
              <a:gd name="T30" fmla="*/ 145 w 2216"/>
              <a:gd name="T31" fmla="*/ 2006 h 2037"/>
              <a:gd name="T32" fmla="*/ 130 w 2216"/>
              <a:gd name="T33" fmla="*/ 2012 h 2037"/>
              <a:gd name="T34" fmla="*/ 115 w 2216"/>
              <a:gd name="T35" fmla="*/ 2017 h 2037"/>
              <a:gd name="T36" fmla="*/ 99 w 2216"/>
              <a:gd name="T37" fmla="*/ 2021 h 2037"/>
              <a:gd name="T38" fmla="*/ 84 w 2216"/>
              <a:gd name="T39" fmla="*/ 2025 h 2037"/>
              <a:gd name="T40" fmla="*/ 68 w 2216"/>
              <a:gd name="T41" fmla="*/ 2029 h 2037"/>
              <a:gd name="T42" fmla="*/ 51 w 2216"/>
              <a:gd name="T43" fmla="*/ 2032 h 2037"/>
              <a:gd name="T44" fmla="*/ 35 w 2216"/>
              <a:gd name="T45" fmla="*/ 2035 h 2037"/>
              <a:gd name="T46" fmla="*/ 18 w 2216"/>
              <a:gd name="T47" fmla="*/ 2036 h 2037"/>
              <a:gd name="T48" fmla="*/ 0 w 2216"/>
              <a:gd name="T49" fmla="*/ 2037 h 2037"/>
              <a:gd name="T50" fmla="*/ 0 w 2216"/>
              <a:gd name="T51" fmla="*/ 1458 h 2037"/>
              <a:gd name="T52" fmla="*/ 0 w 2216"/>
              <a:gd name="T53" fmla="*/ 880 h 2037"/>
              <a:gd name="T54" fmla="*/ 879 w 2216"/>
              <a:gd name="T55" fmla="*/ 0 h 20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216" h="2037">
                <a:moveTo>
                  <a:pt x="879" y="0"/>
                </a:moveTo>
                <a:lnTo>
                  <a:pt x="1548" y="0"/>
                </a:lnTo>
                <a:lnTo>
                  <a:pt x="2216" y="0"/>
                </a:lnTo>
                <a:lnTo>
                  <a:pt x="1271" y="946"/>
                </a:lnTo>
                <a:lnTo>
                  <a:pt x="327" y="1892"/>
                </a:lnTo>
                <a:lnTo>
                  <a:pt x="319" y="1898"/>
                </a:lnTo>
                <a:lnTo>
                  <a:pt x="312" y="1905"/>
                </a:lnTo>
                <a:lnTo>
                  <a:pt x="301" y="1914"/>
                </a:lnTo>
                <a:lnTo>
                  <a:pt x="288" y="1925"/>
                </a:lnTo>
                <a:lnTo>
                  <a:pt x="273" y="1936"/>
                </a:lnTo>
                <a:lnTo>
                  <a:pt x="254" y="1948"/>
                </a:lnTo>
                <a:lnTo>
                  <a:pt x="233" y="1962"/>
                </a:lnTo>
                <a:lnTo>
                  <a:pt x="211" y="1976"/>
                </a:lnTo>
                <a:lnTo>
                  <a:pt x="185" y="1988"/>
                </a:lnTo>
                <a:lnTo>
                  <a:pt x="159" y="2001"/>
                </a:lnTo>
                <a:lnTo>
                  <a:pt x="145" y="2006"/>
                </a:lnTo>
                <a:lnTo>
                  <a:pt x="130" y="2012"/>
                </a:lnTo>
                <a:lnTo>
                  <a:pt x="115" y="2017"/>
                </a:lnTo>
                <a:lnTo>
                  <a:pt x="99" y="2021"/>
                </a:lnTo>
                <a:lnTo>
                  <a:pt x="84" y="2025"/>
                </a:lnTo>
                <a:lnTo>
                  <a:pt x="68" y="2029"/>
                </a:lnTo>
                <a:lnTo>
                  <a:pt x="51" y="2032"/>
                </a:lnTo>
                <a:lnTo>
                  <a:pt x="35" y="2035"/>
                </a:lnTo>
                <a:lnTo>
                  <a:pt x="18" y="2036"/>
                </a:lnTo>
                <a:lnTo>
                  <a:pt x="0" y="2037"/>
                </a:lnTo>
                <a:lnTo>
                  <a:pt x="0" y="1458"/>
                </a:lnTo>
                <a:lnTo>
                  <a:pt x="0" y="880"/>
                </a:lnTo>
                <a:lnTo>
                  <a:pt x="87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751" y="6237312"/>
            <a:ext cx="1291874" cy="431999"/>
          </a:xfrm>
          <a:prstGeom prst="rect">
            <a:avLst/>
          </a:prstGeom>
        </p:spPr>
      </p:pic>
      <p:sp>
        <p:nvSpPr>
          <p:cNvPr id="4" name="t_confidentiality"/>
          <p:cNvSpPr/>
          <p:nvPr userDrawn="1"/>
        </p:nvSpPr>
        <p:spPr>
          <a:xfrm>
            <a:off x="9626219" y="116632"/>
            <a:ext cx="2160000" cy="365125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i-FI" sz="1200" dirty="0">
                <a:solidFill>
                  <a:schemeClr val="bg1"/>
                </a:solidFill>
                <a:latin typeface="Arial" panose="020B060402020202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2434212124"/>
      </p:ext>
    </p:extLst>
  </p:cSld>
  <p:clrMapOvr>
    <a:masterClrMapping/>
  </p:clrMapOvr>
  <p:transition spd="med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24581" y="476672"/>
            <a:ext cx="10946017" cy="5544716"/>
          </a:xfrm>
          <a:prstGeom prst="round2DiagRect">
            <a:avLst>
              <a:gd name="adj1" fmla="val 6693"/>
              <a:gd name="adj2" fmla="val 0"/>
            </a:avLst>
          </a:pr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Including TC (6,4Meur BRA/TST)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666539"/>
      </p:ext>
    </p:extLst>
  </p:cSld>
  <p:clrMapOvr>
    <a:masterClrMapping/>
  </p:clrMapOvr>
  <p:transition spd="med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ferenc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404815"/>
            <a:ext cx="10960838" cy="50390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4581" y="908721"/>
            <a:ext cx="10946017" cy="432718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759" y="1557339"/>
            <a:ext cx="5391793" cy="446405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 flipH="1">
            <a:off x="6193625" y="1557340"/>
            <a:ext cx="5376973" cy="863549"/>
          </a:xfrm>
          <a:prstGeom prst="round1Rect">
            <a:avLst>
              <a:gd name="adj" fmla="val 37282"/>
            </a:avLst>
          </a:prstGeom>
          <a:solidFill>
            <a:schemeClr val="accent1"/>
          </a:solidFill>
        </p:spPr>
        <p:txBody>
          <a:bodyPr lIns="108000" tIns="108000" rIns="108000" bIns="108000"/>
          <a:lstStyle>
            <a:lvl1pPr marL="0" indent="0">
              <a:buFontTx/>
              <a:buNone/>
              <a:defRPr sz="1600">
                <a:solidFill>
                  <a:schemeClr val="bg1"/>
                </a:solidFill>
              </a:defRPr>
            </a:lvl1pPr>
            <a:lvl2pPr marL="182563" indent="-182563">
              <a:buClr>
                <a:schemeClr val="bg1"/>
              </a:buClr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193267" y="2420890"/>
            <a:ext cx="5377329" cy="3600499"/>
          </a:xfrm>
          <a:custGeom>
            <a:avLst/>
            <a:gdLst>
              <a:gd name="connsiteX0" fmla="*/ 367035 w 4031680"/>
              <a:gd name="connsiteY0" fmla="*/ 0 h 3600499"/>
              <a:gd name="connsiteX1" fmla="*/ 4031680 w 4031680"/>
              <a:gd name="connsiteY1" fmla="*/ 0 h 3600499"/>
              <a:gd name="connsiteX2" fmla="*/ 4031680 w 4031680"/>
              <a:gd name="connsiteY2" fmla="*/ 0 h 3600499"/>
              <a:gd name="connsiteX3" fmla="*/ 4031680 w 4031680"/>
              <a:gd name="connsiteY3" fmla="*/ 3233464 h 3600499"/>
              <a:gd name="connsiteX4" fmla="*/ 3664645 w 4031680"/>
              <a:gd name="connsiteY4" fmla="*/ 3600499 h 3600499"/>
              <a:gd name="connsiteX5" fmla="*/ 0 w 4031680"/>
              <a:gd name="connsiteY5" fmla="*/ 3600499 h 3600499"/>
              <a:gd name="connsiteX6" fmla="*/ 0 w 4031680"/>
              <a:gd name="connsiteY6" fmla="*/ 3600499 h 3600499"/>
              <a:gd name="connsiteX7" fmla="*/ 0 w 4031680"/>
              <a:gd name="connsiteY7" fmla="*/ 367035 h 3600499"/>
              <a:gd name="connsiteX8" fmla="*/ 367035 w 4031680"/>
              <a:gd name="connsiteY8" fmla="*/ 0 h 3600499"/>
              <a:gd name="connsiteX0" fmla="*/ 91965 w 4116565"/>
              <a:gd name="connsiteY0" fmla="*/ 0 h 3600499"/>
              <a:gd name="connsiteX1" fmla="*/ 4116565 w 4116565"/>
              <a:gd name="connsiteY1" fmla="*/ 0 h 3600499"/>
              <a:gd name="connsiteX2" fmla="*/ 4116565 w 4116565"/>
              <a:gd name="connsiteY2" fmla="*/ 0 h 3600499"/>
              <a:gd name="connsiteX3" fmla="*/ 4116565 w 4116565"/>
              <a:gd name="connsiteY3" fmla="*/ 3233464 h 3600499"/>
              <a:gd name="connsiteX4" fmla="*/ 3749530 w 4116565"/>
              <a:gd name="connsiteY4" fmla="*/ 3600499 h 3600499"/>
              <a:gd name="connsiteX5" fmla="*/ 84885 w 4116565"/>
              <a:gd name="connsiteY5" fmla="*/ 3600499 h 3600499"/>
              <a:gd name="connsiteX6" fmla="*/ 84885 w 4116565"/>
              <a:gd name="connsiteY6" fmla="*/ 3600499 h 3600499"/>
              <a:gd name="connsiteX7" fmla="*/ 84885 w 4116565"/>
              <a:gd name="connsiteY7" fmla="*/ 367035 h 3600499"/>
              <a:gd name="connsiteX8" fmla="*/ 91965 w 4116565"/>
              <a:gd name="connsiteY8" fmla="*/ 0 h 3600499"/>
              <a:gd name="connsiteX0" fmla="*/ 7080 w 4031680"/>
              <a:gd name="connsiteY0" fmla="*/ 0 h 3600499"/>
              <a:gd name="connsiteX1" fmla="*/ 4031680 w 4031680"/>
              <a:gd name="connsiteY1" fmla="*/ 0 h 3600499"/>
              <a:gd name="connsiteX2" fmla="*/ 4031680 w 4031680"/>
              <a:gd name="connsiteY2" fmla="*/ 0 h 3600499"/>
              <a:gd name="connsiteX3" fmla="*/ 4031680 w 4031680"/>
              <a:gd name="connsiteY3" fmla="*/ 3233464 h 3600499"/>
              <a:gd name="connsiteX4" fmla="*/ 3664645 w 4031680"/>
              <a:gd name="connsiteY4" fmla="*/ 3600499 h 3600499"/>
              <a:gd name="connsiteX5" fmla="*/ 0 w 4031680"/>
              <a:gd name="connsiteY5" fmla="*/ 3600499 h 3600499"/>
              <a:gd name="connsiteX6" fmla="*/ 0 w 4031680"/>
              <a:gd name="connsiteY6" fmla="*/ 3600499 h 3600499"/>
              <a:gd name="connsiteX7" fmla="*/ 0 w 4031680"/>
              <a:gd name="connsiteY7" fmla="*/ 367035 h 3600499"/>
              <a:gd name="connsiteX8" fmla="*/ 7080 w 4031680"/>
              <a:gd name="connsiteY8" fmla="*/ 0 h 3600499"/>
              <a:gd name="connsiteX0" fmla="*/ 1541 w 4031947"/>
              <a:gd name="connsiteY0" fmla="*/ 0 h 3600499"/>
              <a:gd name="connsiteX1" fmla="*/ 4031947 w 4031947"/>
              <a:gd name="connsiteY1" fmla="*/ 0 h 3600499"/>
              <a:gd name="connsiteX2" fmla="*/ 4031947 w 4031947"/>
              <a:gd name="connsiteY2" fmla="*/ 0 h 3600499"/>
              <a:gd name="connsiteX3" fmla="*/ 4031947 w 4031947"/>
              <a:gd name="connsiteY3" fmla="*/ 3233464 h 3600499"/>
              <a:gd name="connsiteX4" fmla="*/ 3664912 w 4031947"/>
              <a:gd name="connsiteY4" fmla="*/ 3600499 h 3600499"/>
              <a:gd name="connsiteX5" fmla="*/ 267 w 4031947"/>
              <a:gd name="connsiteY5" fmla="*/ 3600499 h 3600499"/>
              <a:gd name="connsiteX6" fmla="*/ 267 w 4031947"/>
              <a:gd name="connsiteY6" fmla="*/ 3600499 h 3600499"/>
              <a:gd name="connsiteX7" fmla="*/ 267 w 4031947"/>
              <a:gd name="connsiteY7" fmla="*/ 367035 h 3600499"/>
              <a:gd name="connsiteX8" fmla="*/ 1541 w 4031947"/>
              <a:gd name="connsiteY8" fmla="*/ 0 h 3600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31947" h="3600499">
                <a:moveTo>
                  <a:pt x="1541" y="0"/>
                </a:moveTo>
                <a:lnTo>
                  <a:pt x="4031947" y="0"/>
                </a:lnTo>
                <a:lnTo>
                  <a:pt x="4031947" y="0"/>
                </a:lnTo>
                <a:lnTo>
                  <a:pt x="4031947" y="3233464"/>
                </a:lnTo>
                <a:cubicBezTo>
                  <a:pt x="4031947" y="3436172"/>
                  <a:pt x="3867620" y="3600499"/>
                  <a:pt x="3664912" y="3600499"/>
                </a:cubicBezTo>
                <a:lnTo>
                  <a:pt x="267" y="3600499"/>
                </a:lnTo>
                <a:lnTo>
                  <a:pt x="267" y="3600499"/>
                </a:lnTo>
                <a:lnTo>
                  <a:pt x="267" y="367035"/>
                </a:lnTo>
                <a:cubicBezTo>
                  <a:pt x="267" y="164327"/>
                  <a:pt x="-870" y="168365"/>
                  <a:pt x="1541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Including TC (6,4Meur BRA/TST)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6577766" y="6453338"/>
            <a:ext cx="3073141" cy="144017"/>
          </a:xfrm>
        </p:spPr>
        <p:txBody>
          <a:bodyPr wrap="square" tIns="0" bIns="1800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Source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38012209"/>
      </p:ext>
    </p:extLst>
  </p:cSld>
  <p:clrMapOvr>
    <a:masterClrMapping/>
  </p:clrMapOvr>
  <p:transition spd="med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ighligh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759" y="404815"/>
            <a:ext cx="10960838" cy="50390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4581" y="908721"/>
            <a:ext cx="10946017" cy="432718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609759" y="1557340"/>
            <a:ext cx="5391793" cy="4468471"/>
          </a:xfrm>
          <a:prstGeom prst="round2DiagRect">
            <a:avLst>
              <a:gd name="adj1" fmla="val 8442"/>
              <a:gd name="adj2" fmla="val 0"/>
            </a:avLst>
          </a:prstGeom>
          <a:solidFill>
            <a:srgbClr val="50B948"/>
          </a:solidFill>
        </p:spPr>
        <p:txBody>
          <a:bodyPr lIns="90000" tIns="54000" rIns="90000" bIns="54000"/>
          <a:lstStyle>
            <a:lvl1pPr marL="182563" indent="-182563">
              <a:buClr>
                <a:schemeClr val="bg1"/>
              </a:buClr>
              <a:buFont typeface="Wingdings" panose="05000000000000000000" pitchFamily="2" charset="2"/>
              <a:buChar char=""/>
              <a:defRPr sz="2000">
                <a:solidFill>
                  <a:schemeClr val="bg1"/>
                </a:solidFill>
              </a:defRPr>
            </a:lvl1pPr>
            <a:lvl2pPr marL="357188" indent="-174625">
              <a:buClr>
                <a:schemeClr val="bg1"/>
              </a:buClr>
              <a:buFont typeface="Wingdings" panose="05000000000000000000" pitchFamily="2" charset="2"/>
              <a:buChar char=""/>
              <a:defRPr sz="1600">
                <a:solidFill>
                  <a:schemeClr val="bg1"/>
                </a:solidFill>
              </a:defRPr>
            </a:lvl2pPr>
            <a:lvl3pPr marL="539750" indent="-182563">
              <a:buClr>
                <a:schemeClr val="bg1"/>
              </a:buClr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3pPr>
            <a:lvl4pPr marL="714375" indent="-174625">
              <a:buClr>
                <a:schemeClr val="bg1"/>
              </a:buClr>
              <a:buFont typeface="Arial" panose="020B0604020202020204" pitchFamily="34" charset="0"/>
              <a:buChar char="–"/>
              <a:defRPr sz="1400">
                <a:solidFill>
                  <a:schemeClr val="bg1"/>
                </a:solidFill>
              </a:defRPr>
            </a:lvl4pPr>
            <a:lvl5pPr marL="898525" indent="-184150">
              <a:buClr>
                <a:schemeClr val="bg1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3" name="Content Placeholder 2"/>
          <p:cNvSpPr>
            <a:spLocks noGrp="1"/>
          </p:cNvSpPr>
          <p:nvPr>
            <p:ph sz="half" idx="15"/>
          </p:nvPr>
        </p:nvSpPr>
        <p:spPr>
          <a:xfrm>
            <a:off x="6178804" y="1557340"/>
            <a:ext cx="5391793" cy="4468471"/>
          </a:xfrm>
          <a:prstGeom prst="round2DiagRect">
            <a:avLst>
              <a:gd name="adj1" fmla="val 8442"/>
              <a:gd name="adj2" fmla="val 0"/>
            </a:avLst>
          </a:prstGeom>
          <a:solidFill>
            <a:schemeClr val="bg2"/>
          </a:solidFill>
        </p:spPr>
        <p:txBody>
          <a:bodyPr lIns="90000" tIns="54000" rIns="90000" bIns="54000"/>
          <a:lstStyle>
            <a:lvl1pPr marL="182563" indent="-182563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"/>
              <a:defRPr sz="2000">
                <a:solidFill>
                  <a:schemeClr val="tx2">
                    <a:lumMod val="50000"/>
                  </a:schemeClr>
                </a:solidFill>
              </a:defRPr>
            </a:lvl1pPr>
            <a:lvl2pPr marL="357188" indent="-174625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"/>
              <a:defRPr sz="1600">
                <a:solidFill>
                  <a:schemeClr val="tx2">
                    <a:lumMod val="50000"/>
                  </a:schemeClr>
                </a:solidFill>
              </a:defRPr>
            </a:lvl2pPr>
            <a:lvl3pPr marL="539750" indent="-182563">
              <a:buClr>
                <a:schemeClr val="tx2">
                  <a:lumMod val="50000"/>
                </a:schemeClr>
              </a:buClr>
              <a:defRPr sz="1600">
                <a:solidFill>
                  <a:schemeClr val="tx2">
                    <a:lumMod val="50000"/>
                  </a:schemeClr>
                </a:solidFill>
              </a:defRPr>
            </a:lvl3pPr>
            <a:lvl4pPr marL="714375" indent="-174625">
              <a:buClr>
                <a:schemeClr val="tx2">
                  <a:lumMod val="50000"/>
                </a:schemeClr>
              </a:buClr>
              <a:buFont typeface="Arial" panose="020B0604020202020204" pitchFamily="34" charset="0"/>
              <a:buChar char="–"/>
              <a:defRPr sz="1400">
                <a:solidFill>
                  <a:schemeClr val="tx2">
                    <a:lumMod val="50000"/>
                  </a:schemeClr>
                </a:solidFill>
              </a:defRPr>
            </a:lvl4pPr>
            <a:lvl5pPr marL="898525" indent="-184150">
              <a:buClr>
                <a:schemeClr val="tx2">
                  <a:lumMod val="50000"/>
                </a:schemeClr>
              </a:buClr>
              <a:defRPr sz="14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Including TC (6,4Meur BRA/TST)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399095"/>
      </p:ext>
    </p:extLst>
  </p:cSld>
  <p:clrMapOvr>
    <a:masterClrMapping/>
  </p:clrMapOvr>
  <p:transition spd="med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ighligh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404815"/>
            <a:ext cx="10960838" cy="50390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4581" y="908721"/>
            <a:ext cx="10946017" cy="432718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759" y="1557339"/>
            <a:ext cx="5391793" cy="446405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4" name="Content Placeholder 2"/>
          <p:cNvSpPr>
            <a:spLocks noGrp="1"/>
          </p:cNvSpPr>
          <p:nvPr>
            <p:ph sz="half" idx="15"/>
          </p:nvPr>
        </p:nvSpPr>
        <p:spPr>
          <a:xfrm>
            <a:off x="6182832" y="1558801"/>
            <a:ext cx="5391793" cy="2152399"/>
          </a:xfrm>
          <a:custGeom>
            <a:avLst/>
            <a:gdLst>
              <a:gd name="connsiteX0" fmla="*/ 333005 w 4042792"/>
              <a:gd name="connsiteY0" fmla="*/ 0 h 4464050"/>
              <a:gd name="connsiteX1" fmla="*/ 4042792 w 4042792"/>
              <a:gd name="connsiteY1" fmla="*/ 0 h 4464050"/>
              <a:gd name="connsiteX2" fmla="*/ 4042792 w 4042792"/>
              <a:gd name="connsiteY2" fmla="*/ 0 h 4464050"/>
              <a:gd name="connsiteX3" fmla="*/ 4042792 w 4042792"/>
              <a:gd name="connsiteY3" fmla="*/ 4131045 h 4464050"/>
              <a:gd name="connsiteX4" fmla="*/ 3709787 w 4042792"/>
              <a:gd name="connsiteY4" fmla="*/ 4464050 h 4464050"/>
              <a:gd name="connsiteX5" fmla="*/ 0 w 4042792"/>
              <a:gd name="connsiteY5" fmla="*/ 4464050 h 4464050"/>
              <a:gd name="connsiteX6" fmla="*/ 0 w 4042792"/>
              <a:gd name="connsiteY6" fmla="*/ 4464050 h 4464050"/>
              <a:gd name="connsiteX7" fmla="*/ 0 w 4042792"/>
              <a:gd name="connsiteY7" fmla="*/ 333005 h 4464050"/>
              <a:gd name="connsiteX8" fmla="*/ 333005 w 4042792"/>
              <a:gd name="connsiteY8" fmla="*/ 0 h 4464050"/>
              <a:gd name="connsiteX0" fmla="*/ 333005 w 4108451"/>
              <a:gd name="connsiteY0" fmla="*/ 0 h 4467009"/>
              <a:gd name="connsiteX1" fmla="*/ 4042792 w 4108451"/>
              <a:gd name="connsiteY1" fmla="*/ 0 h 4467009"/>
              <a:gd name="connsiteX2" fmla="*/ 4042792 w 4108451"/>
              <a:gd name="connsiteY2" fmla="*/ 0 h 4467009"/>
              <a:gd name="connsiteX3" fmla="*/ 4042792 w 4108451"/>
              <a:gd name="connsiteY3" fmla="*/ 4131045 h 4467009"/>
              <a:gd name="connsiteX4" fmla="*/ 4020505 w 4108451"/>
              <a:gd name="connsiteY4" fmla="*/ 4467009 h 4467009"/>
              <a:gd name="connsiteX5" fmla="*/ 0 w 4108451"/>
              <a:gd name="connsiteY5" fmla="*/ 4464050 h 4467009"/>
              <a:gd name="connsiteX6" fmla="*/ 0 w 4108451"/>
              <a:gd name="connsiteY6" fmla="*/ 4464050 h 4467009"/>
              <a:gd name="connsiteX7" fmla="*/ 0 w 4108451"/>
              <a:gd name="connsiteY7" fmla="*/ 333005 h 4467009"/>
              <a:gd name="connsiteX8" fmla="*/ 333005 w 4108451"/>
              <a:gd name="connsiteY8" fmla="*/ 0 h 4467009"/>
              <a:gd name="connsiteX0" fmla="*/ 333005 w 4114749"/>
              <a:gd name="connsiteY0" fmla="*/ 0 h 4467009"/>
              <a:gd name="connsiteX1" fmla="*/ 4042792 w 4114749"/>
              <a:gd name="connsiteY1" fmla="*/ 0 h 4467009"/>
              <a:gd name="connsiteX2" fmla="*/ 4042792 w 4114749"/>
              <a:gd name="connsiteY2" fmla="*/ 0 h 4467009"/>
              <a:gd name="connsiteX3" fmla="*/ 4042792 w 4114749"/>
              <a:gd name="connsiteY3" fmla="*/ 4131045 h 4467009"/>
              <a:gd name="connsiteX4" fmla="*/ 4029382 w 4114749"/>
              <a:gd name="connsiteY4" fmla="*/ 4467009 h 4467009"/>
              <a:gd name="connsiteX5" fmla="*/ 0 w 4114749"/>
              <a:gd name="connsiteY5" fmla="*/ 4464050 h 4467009"/>
              <a:gd name="connsiteX6" fmla="*/ 0 w 4114749"/>
              <a:gd name="connsiteY6" fmla="*/ 4464050 h 4467009"/>
              <a:gd name="connsiteX7" fmla="*/ 0 w 4114749"/>
              <a:gd name="connsiteY7" fmla="*/ 333005 h 4467009"/>
              <a:gd name="connsiteX8" fmla="*/ 333005 w 4114749"/>
              <a:gd name="connsiteY8" fmla="*/ 0 h 4467009"/>
              <a:gd name="connsiteX0" fmla="*/ 333005 w 4042792"/>
              <a:gd name="connsiteY0" fmla="*/ 0 h 4467009"/>
              <a:gd name="connsiteX1" fmla="*/ 4042792 w 4042792"/>
              <a:gd name="connsiteY1" fmla="*/ 0 h 4467009"/>
              <a:gd name="connsiteX2" fmla="*/ 4042792 w 4042792"/>
              <a:gd name="connsiteY2" fmla="*/ 0 h 4467009"/>
              <a:gd name="connsiteX3" fmla="*/ 4042792 w 4042792"/>
              <a:gd name="connsiteY3" fmla="*/ 4131045 h 4467009"/>
              <a:gd name="connsiteX4" fmla="*/ 4029382 w 4042792"/>
              <a:gd name="connsiteY4" fmla="*/ 4467009 h 4467009"/>
              <a:gd name="connsiteX5" fmla="*/ 0 w 4042792"/>
              <a:gd name="connsiteY5" fmla="*/ 4464050 h 4467009"/>
              <a:gd name="connsiteX6" fmla="*/ 0 w 4042792"/>
              <a:gd name="connsiteY6" fmla="*/ 4464050 h 4467009"/>
              <a:gd name="connsiteX7" fmla="*/ 0 w 4042792"/>
              <a:gd name="connsiteY7" fmla="*/ 333005 h 4467009"/>
              <a:gd name="connsiteX8" fmla="*/ 333005 w 4042792"/>
              <a:gd name="connsiteY8" fmla="*/ 0 h 4467009"/>
              <a:gd name="connsiteX0" fmla="*/ 333005 w 4042792"/>
              <a:gd name="connsiteY0" fmla="*/ 0 h 4467009"/>
              <a:gd name="connsiteX1" fmla="*/ 4042792 w 4042792"/>
              <a:gd name="connsiteY1" fmla="*/ 0 h 4467009"/>
              <a:gd name="connsiteX2" fmla="*/ 4042792 w 4042792"/>
              <a:gd name="connsiteY2" fmla="*/ 0 h 4467009"/>
              <a:gd name="connsiteX3" fmla="*/ 4042792 w 4042792"/>
              <a:gd name="connsiteY3" fmla="*/ 4131045 h 4467009"/>
              <a:gd name="connsiteX4" fmla="*/ 4038260 w 4042792"/>
              <a:gd name="connsiteY4" fmla="*/ 4467009 h 4467009"/>
              <a:gd name="connsiteX5" fmla="*/ 0 w 4042792"/>
              <a:gd name="connsiteY5" fmla="*/ 4464050 h 4467009"/>
              <a:gd name="connsiteX6" fmla="*/ 0 w 4042792"/>
              <a:gd name="connsiteY6" fmla="*/ 4464050 h 4467009"/>
              <a:gd name="connsiteX7" fmla="*/ 0 w 4042792"/>
              <a:gd name="connsiteY7" fmla="*/ 333005 h 4467009"/>
              <a:gd name="connsiteX8" fmla="*/ 333005 w 4042792"/>
              <a:gd name="connsiteY8" fmla="*/ 0 h 4467009"/>
              <a:gd name="connsiteX0" fmla="*/ 333005 w 4042792"/>
              <a:gd name="connsiteY0" fmla="*/ 0 h 4467009"/>
              <a:gd name="connsiteX1" fmla="*/ 4042792 w 4042792"/>
              <a:gd name="connsiteY1" fmla="*/ 0 h 4467009"/>
              <a:gd name="connsiteX2" fmla="*/ 4042792 w 4042792"/>
              <a:gd name="connsiteY2" fmla="*/ 0 h 4467009"/>
              <a:gd name="connsiteX3" fmla="*/ 4038260 w 4042792"/>
              <a:gd name="connsiteY3" fmla="*/ 4467009 h 4467009"/>
              <a:gd name="connsiteX4" fmla="*/ 0 w 4042792"/>
              <a:gd name="connsiteY4" fmla="*/ 4464050 h 4467009"/>
              <a:gd name="connsiteX5" fmla="*/ 0 w 4042792"/>
              <a:gd name="connsiteY5" fmla="*/ 4464050 h 4467009"/>
              <a:gd name="connsiteX6" fmla="*/ 0 w 4042792"/>
              <a:gd name="connsiteY6" fmla="*/ 333005 h 4467009"/>
              <a:gd name="connsiteX7" fmla="*/ 333005 w 4042792"/>
              <a:gd name="connsiteY7" fmla="*/ 0 h 4467009"/>
              <a:gd name="connsiteX0" fmla="*/ 333005 w 4042792"/>
              <a:gd name="connsiteY0" fmla="*/ 0 h 4464050"/>
              <a:gd name="connsiteX1" fmla="*/ 4042792 w 4042792"/>
              <a:gd name="connsiteY1" fmla="*/ 0 h 4464050"/>
              <a:gd name="connsiteX2" fmla="*/ 4042792 w 4042792"/>
              <a:gd name="connsiteY2" fmla="*/ 0 h 4464050"/>
              <a:gd name="connsiteX3" fmla="*/ 4038260 w 4042792"/>
              <a:gd name="connsiteY3" fmla="*/ 2152340 h 4464050"/>
              <a:gd name="connsiteX4" fmla="*/ 0 w 4042792"/>
              <a:gd name="connsiteY4" fmla="*/ 4464050 h 4464050"/>
              <a:gd name="connsiteX5" fmla="*/ 0 w 4042792"/>
              <a:gd name="connsiteY5" fmla="*/ 4464050 h 4464050"/>
              <a:gd name="connsiteX6" fmla="*/ 0 w 4042792"/>
              <a:gd name="connsiteY6" fmla="*/ 333005 h 4464050"/>
              <a:gd name="connsiteX7" fmla="*/ 333005 w 4042792"/>
              <a:gd name="connsiteY7" fmla="*/ 0 h 4464050"/>
              <a:gd name="connsiteX0" fmla="*/ 333005 w 4042792"/>
              <a:gd name="connsiteY0" fmla="*/ 0 h 4464050"/>
              <a:gd name="connsiteX1" fmla="*/ 4042792 w 4042792"/>
              <a:gd name="connsiteY1" fmla="*/ 0 h 4464050"/>
              <a:gd name="connsiteX2" fmla="*/ 4042792 w 4042792"/>
              <a:gd name="connsiteY2" fmla="*/ 0 h 4464050"/>
              <a:gd name="connsiteX3" fmla="*/ 4038260 w 4042792"/>
              <a:gd name="connsiteY3" fmla="*/ 2152340 h 4464050"/>
              <a:gd name="connsiteX4" fmla="*/ 0 w 4042792"/>
              <a:gd name="connsiteY4" fmla="*/ 4464050 h 4464050"/>
              <a:gd name="connsiteX5" fmla="*/ 0 w 4042792"/>
              <a:gd name="connsiteY5" fmla="*/ 2158435 h 4464050"/>
              <a:gd name="connsiteX6" fmla="*/ 0 w 4042792"/>
              <a:gd name="connsiteY6" fmla="*/ 333005 h 4464050"/>
              <a:gd name="connsiteX7" fmla="*/ 333005 w 4042792"/>
              <a:gd name="connsiteY7" fmla="*/ 0 h 4464050"/>
              <a:gd name="connsiteX0" fmla="*/ 333005 w 4042792"/>
              <a:gd name="connsiteY0" fmla="*/ 0 h 4464050"/>
              <a:gd name="connsiteX1" fmla="*/ 4042792 w 4042792"/>
              <a:gd name="connsiteY1" fmla="*/ 0 h 4464050"/>
              <a:gd name="connsiteX2" fmla="*/ 4042792 w 4042792"/>
              <a:gd name="connsiteY2" fmla="*/ 0 h 4464050"/>
              <a:gd name="connsiteX3" fmla="*/ 4038260 w 4042792"/>
              <a:gd name="connsiteY3" fmla="*/ 2152340 h 4464050"/>
              <a:gd name="connsiteX4" fmla="*/ 0 w 4042792"/>
              <a:gd name="connsiteY4" fmla="*/ 4464050 h 4464050"/>
              <a:gd name="connsiteX5" fmla="*/ 0 w 4042792"/>
              <a:gd name="connsiteY5" fmla="*/ 333005 h 4464050"/>
              <a:gd name="connsiteX6" fmla="*/ 333005 w 4042792"/>
              <a:gd name="connsiteY6" fmla="*/ 0 h 4464050"/>
              <a:gd name="connsiteX0" fmla="*/ 333005 w 4042792"/>
              <a:gd name="connsiteY0" fmla="*/ 0 h 2152399"/>
              <a:gd name="connsiteX1" fmla="*/ 4042792 w 4042792"/>
              <a:gd name="connsiteY1" fmla="*/ 0 h 2152399"/>
              <a:gd name="connsiteX2" fmla="*/ 4042792 w 4042792"/>
              <a:gd name="connsiteY2" fmla="*/ 0 h 2152399"/>
              <a:gd name="connsiteX3" fmla="*/ 4038260 w 4042792"/>
              <a:gd name="connsiteY3" fmla="*/ 2152340 h 2152399"/>
              <a:gd name="connsiteX4" fmla="*/ 0 w 4042792"/>
              <a:gd name="connsiteY4" fmla="*/ 2152399 h 2152399"/>
              <a:gd name="connsiteX5" fmla="*/ 0 w 4042792"/>
              <a:gd name="connsiteY5" fmla="*/ 333005 h 2152399"/>
              <a:gd name="connsiteX6" fmla="*/ 333005 w 4042792"/>
              <a:gd name="connsiteY6" fmla="*/ 0 h 215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42792" h="2152399">
                <a:moveTo>
                  <a:pt x="333005" y="0"/>
                </a:moveTo>
                <a:lnTo>
                  <a:pt x="4042792" y="0"/>
                </a:lnTo>
                <a:lnTo>
                  <a:pt x="4042792" y="0"/>
                </a:lnTo>
                <a:cubicBezTo>
                  <a:pt x="4041281" y="1489003"/>
                  <a:pt x="4039771" y="663337"/>
                  <a:pt x="4038260" y="2152340"/>
                </a:cubicBezTo>
                <a:lnTo>
                  <a:pt x="0" y="2152399"/>
                </a:lnTo>
                <a:lnTo>
                  <a:pt x="0" y="333005"/>
                </a:lnTo>
                <a:cubicBezTo>
                  <a:pt x="0" y="149091"/>
                  <a:pt x="149091" y="0"/>
                  <a:pt x="33300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lIns="180000" tIns="162000" rIns="180000" bIns="162000"/>
          <a:lstStyle>
            <a:lvl1pPr marL="182563" indent="-182563">
              <a:buClr>
                <a:schemeClr val="bg1"/>
              </a:buClr>
              <a:buFont typeface="Wingdings" panose="05000000000000000000" pitchFamily="2" charset="2"/>
              <a:buChar char=""/>
              <a:defRPr sz="2000">
                <a:solidFill>
                  <a:schemeClr val="bg1"/>
                </a:solidFill>
              </a:defRPr>
            </a:lvl1pPr>
            <a:lvl2pPr marL="357188" indent="-174625">
              <a:buClr>
                <a:schemeClr val="bg1"/>
              </a:buClr>
              <a:buFont typeface="Wingdings" panose="05000000000000000000" pitchFamily="2" charset="2"/>
              <a:buChar char=""/>
              <a:defRPr sz="1600">
                <a:solidFill>
                  <a:schemeClr val="bg1"/>
                </a:solidFill>
              </a:defRPr>
            </a:lvl2pPr>
            <a:lvl3pPr marL="539750" indent="-182563"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 marL="714375" indent="-174625"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 marL="898525" indent="-184150">
              <a:buClr>
                <a:schemeClr val="bg1"/>
              </a:buClr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1" name="Content Placeholder 2"/>
          <p:cNvSpPr>
            <a:spLocks noGrp="1"/>
          </p:cNvSpPr>
          <p:nvPr>
            <p:ph sz="half" idx="13"/>
          </p:nvPr>
        </p:nvSpPr>
        <p:spPr>
          <a:xfrm>
            <a:off x="6191079" y="3853900"/>
            <a:ext cx="5391924" cy="2167488"/>
          </a:xfrm>
          <a:custGeom>
            <a:avLst/>
            <a:gdLst>
              <a:gd name="connsiteX0" fmla="*/ 333005 w 4042792"/>
              <a:gd name="connsiteY0" fmla="*/ 0 h 4464050"/>
              <a:gd name="connsiteX1" fmla="*/ 4042792 w 4042792"/>
              <a:gd name="connsiteY1" fmla="*/ 0 h 4464050"/>
              <a:gd name="connsiteX2" fmla="*/ 4042792 w 4042792"/>
              <a:gd name="connsiteY2" fmla="*/ 0 h 4464050"/>
              <a:gd name="connsiteX3" fmla="*/ 4042792 w 4042792"/>
              <a:gd name="connsiteY3" fmla="*/ 4131045 h 4464050"/>
              <a:gd name="connsiteX4" fmla="*/ 3709787 w 4042792"/>
              <a:gd name="connsiteY4" fmla="*/ 4464050 h 4464050"/>
              <a:gd name="connsiteX5" fmla="*/ 0 w 4042792"/>
              <a:gd name="connsiteY5" fmla="*/ 4464050 h 4464050"/>
              <a:gd name="connsiteX6" fmla="*/ 0 w 4042792"/>
              <a:gd name="connsiteY6" fmla="*/ 4464050 h 4464050"/>
              <a:gd name="connsiteX7" fmla="*/ 0 w 4042792"/>
              <a:gd name="connsiteY7" fmla="*/ 333005 h 4464050"/>
              <a:gd name="connsiteX8" fmla="*/ 333005 w 4042792"/>
              <a:gd name="connsiteY8" fmla="*/ 0 h 4464050"/>
              <a:gd name="connsiteX0" fmla="*/ 81714 w 4124604"/>
              <a:gd name="connsiteY0" fmla="*/ 0 h 4464050"/>
              <a:gd name="connsiteX1" fmla="*/ 4124604 w 4124604"/>
              <a:gd name="connsiteY1" fmla="*/ 0 h 4464050"/>
              <a:gd name="connsiteX2" fmla="*/ 4124604 w 4124604"/>
              <a:gd name="connsiteY2" fmla="*/ 0 h 4464050"/>
              <a:gd name="connsiteX3" fmla="*/ 4124604 w 4124604"/>
              <a:gd name="connsiteY3" fmla="*/ 4131045 h 4464050"/>
              <a:gd name="connsiteX4" fmla="*/ 3791599 w 4124604"/>
              <a:gd name="connsiteY4" fmla="*/ 4464050 h 4464050"/>
              <a:gd name="connsiteX5" fmla="*/ 81812 w 4124604"/>
              <a:gd name="connsiteY5" fmla="*/ 4464050 h 4464050"/>
              <a:gd name="connsiteX6" fmla="*/ 81812 w 4124604"/>
              <a:gd name="connsiteY6" fmla="*/ 4464050 h 4464050"/>
              <a:gd name="connsiteX7" fmla="*/ 81812 w 4124604"/>
              <a:gd name="connsiteY7" fmla="*/ 333005 h 4464050"/>
              <a:gd name="connsiteX8" fmla="*/ 81714 w 4124604"/>
              <a:gd name="connsiteY8" fmla="*/ 0 h 4464050"/>
              <a:gd name="connsiteX0" fmla="*/ 436 w 4043326"/>
              <a:gd name="connsiteY0" fmla="*/ 0 h 4464050"/>
              <a:gd name="connsiteX1" fmla="*/ 4043326 w 4043326"/>
              <a:gd name="connsiteY1" fmla="*/ 0 h 4464050"/>
              <a:gd name="connsiteX2" fmla="*/ 4043326 w 4043326"/>
              <a:gd name="connsiteY2" fmla="*/ 0 h 4464050"/>
              <a:gd name="connsiteX3" fmla="*/ 4043326 w 4043326"/>
              <a:gd name="connsiteY3" fmla="*/ 4131045 h 4464050"/>
              <a:gd name="connsiteX4" fmla="*/ 3710321 w 4043326"/>
              <a:gd name="connsiteY4" fmla="*/ 4464050 h 4464050"/>
              <a:gd name="connsiteX5" fmla="*/ 534 w 4043326"/>
              <a:gd name="connsiteY5" fmla="*/ 4464050 h 4464050"/>
              <a:gd name="connsiteX6" fmla="*/ 534 w 4043326"/>
              <a:gd name="connsiteY6" fmla="*/ 4464050 h 4464050"/>
              <a:gd name="connsiteX7" fmla="*/ 534 w 4043326"/>
              <a:gd name="connsiteY7" fmla="*/ 333005 h 4464050"/>
              <a:gd name="connsiteX8" fmla="*/ 436 w 4043326"/>
              <a:gd name="connsiteY8" fmla="*/ 0 h 4464050"/>
              <a:gd name="connsiteX0" fmla="*/ 0 w 4042890"/>
              <a:gd name="connsiteY0" fmla="*/ 0 h 4464050"/>
              <a:gd name="connsiteX1" fmla="*/ 4042890 w 4042890"/>
              <a:gd name="connsiteY1" fmla="*/ 0 h 4464050"/>
              <a:gd name="connsiteX2" fmla="*/ 4042890 w 4042890"/>
              <a:gd name="connsiteY2" fmla="*/ 0 h 4464050"/>
              <a:gd name="connsiteX3" fmla="*/ 4042890 w 4042890"/>
              <a:gd name="connsiteY3" fmla="*/ 4131045 h 4464050"/>
              <a:gd name="connsiteX4" fmla="*/ 3709885 w 4042890"/>
              <a:gd name="connsiteY4" fmla="*/ 4464050 h 4464050"/>
              <a:gd name="connsiteX5" fmla="*/ 98 w 4042890"/>
              <a:gd name="connsiteY5" fmla="*/ 4464050 h 4464050"/>
              <a:gd name="connsiteX6" fmla="*/ 98 w 4042890"/>
              <a:gd name="connsiteY6" fmla="*/ 4464050 h 4464050"/>
              <a:gd name="connsiteX7" fmla="*/ 0 w 4042890"/>
              <a:gd name="connsiteY7" fmla="*/ 0 h 4464050"/>
              <a:gd name="connsiteX0" fmla="*/ 0 w 4042890"/>
              <a:gd name="connsiteY0" fmla="*/ 2296562 h 4464050"/>
              <a:gd name="connsiteX1" fmla="*/ 4042890 w 4042890"/>
              <a:gd name="connsiteY1" fmla="*/ 0 h 4464050"/>
              <a:gd name="connsiteX2" fmla="*/ 4042890 w 4042890"/>
              <a:gd name="connsiteY2" fmla="*/ 0 h 4464050"/>
              <a:gd name="connsiteX3" fmla="*/ 4042890 w 4042890"/>
              <a:gd name="connsiteY3" fmla="*/ 4131045 h 4464050"/>
              <a:gd name="connsiteX4" fmla="*/ 3709885 w 4042890"/>
              <a:gd name="connsiteY4" fmla="*/ 4464050 h 4464050"/>
              <a:gd name="connsiteX5" fmla="*/ 98 w 4042890"/>
              <a:gd name="connsiteY5" fmla="*/ 4464050 h 4464050"/>
              <a:gd name="connsiteX6" fmla="*/ 98 w 4042890"/>
              <a:gd name="connsiteY6" fmla="*/ 4464050 h 4464050"/>
              <a:gd name="connsiteX7" fmla="*/ 0 w 4042890"/>
              <a:gd name="connsiteY7" fmla="*/ 2296562 h 4464050"/>
              <a:gd name="connsiteX0" fmla="*/ 0 w 4042890"/>
              <a:gd name="connsiteY0" fmla="*/ 2296562 h 4464050"/>
              <a:gd name="connsiteX1" fmla="*/ 4042890 w 4042890"/>
              <a:gd name="connsiteY1" fmla="*/ 0 h 4464050"/>
              <a:gd name="connsiteX2" fmla="*/ 4042890 w 4042890"/>
              <a:gd name="connsiteY2" fmla="*/ 2293544 h 4464050"/>
              <a:gd name="connsiteX3" fmla="*/ 4042890 w 4042890"/>
              <a:gd name="connsiteY3" fmla="*/ 4131045 h 4464050"/>
              <a:gd name="connsiteX4" fmla="*/ 3709885 w 4042890"/>
              <a:gd name="connsiteY4" fmla="*/ 4464050 h 4464050"/>
              <a:gd name="connsiteX5" fmla="*/ 98 w 4042890"/>
              <a:gd name="connsiteY5" fmla="*/ 4464050 h 4464050"/>
              <a:gd name="connsiteX6" fmla="*/ 98 w 4042890"/>
              <a:gd name="connsiteY6" fmla="*/ 4464050 h 4464050"/>
              <a:gd name="connsiteX7" fmla="*/ 0 w 4042890"/>
              <a:gd name="connsiteY7" fmla="*/ 2296562 h 4464050"/>
              <a:gd name="connsiteX0" fmla="*/ 0 w 4042890"/>
              <a:gd name="connsiteY0" fmla="*/ 2296562 h 4464050"/>
              <a:gd name="connsiteX1" fmla="*/ 4042890 w 4042890"/>
              <a:gd name="connsiteY1" fmla="*/ 0 h 4464050"/>
              <a:gd name="connsiteX2" fmla="*/ 4042890 w 4042890"/>
              <a:gd name="connsiteY2" fmla="*/ 4131045 h 4464050"/>
              <a:gd name="connsiteX3" fmla="*/ 3709885 w 4042890"/>
              <a:gd name="connsiteY3" fmla="*/ 4464050 h 4464050"/>
              <a:gd name="connsiteX4" fmla="*/ 98 w 4042890"/>
              <a:gd name="connsiteY4" fmla="*/ 4464050 h 4464050"/>
              <a:gd name="connsiteX5" fmla="*/ 98 w 4042890"/>
              <a:gd name="connsiteY5" fmla="*/ 4464050 h 4464050"/>
              <a:gd name="connsiteX6" fmla="*/ 0 w 4042890"/>
              <a:gd name="connsiteY6" fmla="*/ 2296562 h 4464050"/>
              <a:gd name="connsiteX0" fmla="*/ 0 w 4042890"/>
              <a:gd name="connsiteY0" fmla="*/ 0 h 2167488"/>
              <a:gd name="connsiteX1" fmla="*/ 4042890 w 4042890"/>
              <a:gd name="connsiteY1" fmla="*/ 3018 h 2167488"/>
              <a:gd name="connsiteX2" fmla="*/ 4042890 w 4042890"/>
              <a:gd name="connsiteY2" fmla="*/ 1834483 h 2167488"/>
              <a:gd name="connsiteX3" fmla="*/ 3709885 w 4042890"/>
              <a:gd name="connsiteY3" fmla="*/ 2167488 h 2167488"/>
              <a:gd name="connsiteX4" fmla="*/ 98 w 4042890"/>
              <a:gd name="connsiteY4" fmla="*/ 2167488 h 2167488"/>
              <a:gd name="connsiteX5" fmla="*/ 98 w 4042890"/>
              <a:gd name="connsiteY5" fmla="*/ 2167488 h 2167488"/>
              <a:gd name="connsiteX6" fmla="*/ 0 w 4042890"/>
              <a:gd name="connsiteY6" fmla="*/ 0 h 216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42890" h="2167488">
                <a:moveTo>
                  <a:pt x="0" y="0"/>
                </a:moveTo>
                <a:lnTo>
                  <a:pt x="4042890" y="3018"/>
                </a:lnTo>
                <a:lnTo>
                  <a:pt x="4042890" y="1834483"/>
                </a:lnTo>
                <a:cubicBezTo>
                  <a:pt x="4042890" y="2018397"/>
                  <a:pt x="3893799" y="2167488"/>
                  <a:pt x="3709885" y="2167488"/>
                </a:cubicBezTo>
                <a:lnTo>
                  <a:pt x="98" y="2167488"/>
                </a:lnTo>
                <a:lnTo>
                  <a:pt x="98" y="2167488"/>
                </a:lnTo>
                <a:cubicBezTo>
                  <a:pt x="65" y="679471"/>
                  <a:pt x="33" y="1488017"/>
                  <a:pt x="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lIns="180000" tIns="162000" rIns="180000" bIns="162000"/>
          <a:lstStyle>
            <a:lvl1pPr marL="182563" indent="-182563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"/>
              <a:defRPr sz="2000">
                <a:solidFill>
                  <a:schemeClr val="tx2">
                    <a:lumMod val="50000"/>
                  </a:schemeClr>
                </a:solidFill>
              </a:defRPr>
            </a:lvl1pPr>
            <a:lvl2pPr marL="357188" indent="-174625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"/>
              <a:defRPr sz="1600">
                <a:solidFill>
                  <a:schemeClr val="tx2">
                    <a:lumMod val="50000"/>
                  </a:schemeClr>
                </a:solidFill>
              </a:defRPr>
            </a:lvl2pPr>
            <a:lvl3pPr marL="539750" indent="-182563">
              <a:buClr>
                <a:schemeClr val="tx2">
                  <a:lumMod val="50000"/>
                </a:schemeClr>
              </a:buClr>
              <a:defRPr sz="1600">
                <a:solidFill>
                  <a:schemeClr val="tx2">
                    <a:lumMod val="50000"/>
                  </a:schemeClr>
                </a:solidFill>
              </a:defRPr>
            </a:lvl3pPr>
            <a:lvl4pPr marL="714375" indent="-174625">
              <a:buClr>
                <a:schemeClr val="tx2">
                  <a:lumMod val="50000"/>
                </a:schemeClr>
              </a:buClr>
              <a:defRPr sz="1400">
                <a:solidFill>
                  <a:schemeClr val="tx2">
                    <a:lumMod val="50000"/>
                  </a:schemeClr>
                </a:solidFill>
              </a:defRPr>
            </a:lvl4pPr>
            <a:lvl5pPr marL="898525" indent="-184150">
              <a:buClr>
                <a:schemeClr val="tx2">
                  <a:lumMod val="50000"/>
                </a:schemeClr>
              </a:buClr>
              <a:defRPr sz="14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Including TC (6,4Meur BRA/TST)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137811"/>
      </p:ext>
    </p:extLst>
  </p:cSld>
  <p:clrMapOvr>
    <a:masterClrMapping/>
  </p:clrMapOvr>
  <p:transition spd="med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ighlight 2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404815"/>
            <a:ext cx="10960838" cy="50390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4581" y="908721"/>
            <a:ext cx="10946017" cy="432718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759" y="1557339"/>
            <a:ext cx="5391793" cy="446405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4" name="Content Placeholder 2"/>
          <p:cNvSpPr>
            <a:spLocks noGrp="1"/>
          </p:cNvSpPr>
          <p:nvPr>
            <p:ph sz="half" idx="15"/>
          </p:nvPr>
        </p:nvSpPr>
        <p:spPr>
          <a:xfrm>
            <a:off x="6182832" y="1558801"/>
            <a:ext cx="5391793" cy="2152399"/>
          </a:xfrm>
          <a:custGeom>
            <a:avLst/>
            <a:gdLst>
              <a:gd name="connsiteX0" fmla="*/ 333005 w 4042792"/>
              <a:gd name="connsiteY0" fmla="*/ 0 h 4464050"/>
              <a:gd name="connsiteX1" fmla="*/ 4042792 w 4042792"/>
              <a:gd name="connsiteY1" fmla="*/ 0 h 4464050"/>
              <a:gd name="connsiteX2" fmla="*/ 4042792 w 4042792"/>
              <a:gd name="connsiteY2" fmla="*/ 0 h 4464050"/>
              <a:gd name="connsiteX3" fmla="*/ 4042792 w 4042792"/>
              <a:gd name="connsiteY3" fmla="*/ 4131045 h 4464050"/>
              <a:gd name="connsiteX4" fmla="*/ 3709787 w 4042792"/>
              <a:gd name="connsiteY4" fmla="*/ 4464050 h 4464050"/>
              <a:gd name="connsiteX5" fmla="*/ 0 w 4042792"/>
              <a:gd name="connsiteY5" fmla="*/ 4464050 h 4464050"/>
              <a:gd name="connsiteX6" fmla="*/ 0 w 4042792"/>
              <a:gd name="connsiteY6" fmla="*/ 4464050 h 4464050"/>
              <a:gd name="connsiteX7" fmla="*/ 0 w 4042792"/>
              <a:gd name="connsiteY7" fmla="*/ 333005 h 4464050"/>
              <a:gd name="connsiteX8" fmla="*/ 333005 w 4042792"/>
              <a:gd name="connsiteY8" fmla="*/ 0 h 4464050"/>
              <a:gd name="connsiteX0" fmla="*/ 333005 w 4108451"/>
              <a:gd name="connsiteY0" fmla="*/ 0 h 4467009"/>
              <a:gd name="connsiteX1" fmla="*/ 4042792 w 4108451"/>
              <a:gd name="connsiteY1" fmla="*/ 0 h 4467009"/>
              <a:gd name="connsiteX2" fmla="*/ 4042792 w 4108451"/>
              <a:gd name="connsiteY2" fmla="*/ 0 h 4467009"/>
              <a:gd name="connsiteX3" fmla="*/ 4042792 w 4108451"/>
              <a:gd name="connsiteY3" fmla="*/ 4131045 h 4467009"/>
              <a:gd name="connsiteX4" fmla="*/ 4020505 w 4108451"/>
              <a:gd name="connsiteY4" fmla="*/ 4467009 h 4467009"/>
              <a:gd name="connsiteX5" fmla="*/ 0 w 4108451"/>
              <a:gd name="connsiteY5" fmla="*/ 4464050 h 4467009"/>
              <a:gd name="connsiteX6" fmla="*/ 0 w 4108451"/>
              <a:gd name="connsiteY6" fmla="*/ 4464050 h 4467009"/>
              <a:gd name="connsiteX7" fmla="*/ 0 w 4108451"/>
              <a:gd name="connsiteY7" fmla="*/ 333005 h 4467009"/>
              <a:gd name="connsiteX8" fmla="*/ 333005 w 4108451"/>
              <a:gd name="connsiteY8" fmla="*/ 0 h 4467009"/>
              <a:gd name="connsiteX0" fmla="*/ 333005 w 4114749"/>
              <a:gd name="connsiteY0" fmla="*/ 0 h 4467009"/>
              <a:gd name="connsiteX1" fmla="*/ 4042792 w 4114749"/>
              <a:gd name="connsiteY1" fmla="*/ 0 h 4467009"/>
              <a:gd name="connsiteX2" fmla="*/ 4042792 w 4114749"/>
              <a:gd name="connsiteY2" fmla="*/ 0 h 4467009"/>
              <a:gd name="connsiteX3" fmla="*/ 4042792 w 4114749"/>
              <a:gd name="connsiteY3" fmla="*/ 4131045 h 4467009"/>
              <a:gd name="connsiteX4" fmla="*/ 4029382 w 4114749"/>
              <a:gd name="connsiteY4" fmla="*/ 4467009 h 4467009"/>
              <a:gd name="connsiteX5" fmla="*/ 0 w 4114749"/>
              <a:gd name="connsiteY5" fmla="*/ 4464050 h 4467009"/>
              <a:gd name="connsiteX6" fmla="*/ 0 w 4114749"/>
              <a:gd name="connsiteY6" fmla="*/ 4464050 h 4467009"/>
              <a:gd name="connsiteX7" fmla="*/ 0 w 4114749"/>
              <a:gd name="connsiteY7" fmla="*/ 333005 h 4467009"/>
              <a:gd name="connsiteX8" fmla="*/ 333005 w 4114749"/>
              <a:gd name="connsiteY8" fmla="*/ 0 h 4467009"/>
              <a:gd name="connsiteX0" fmla="*/ 333005 w 4042792"/>
              <a:gd name="connsiteY0" fmla="*/ 0 h 4467009"/>
              <a:gd name="connsiteX1" fmla="*/ 4042792 w 4042792"/>
              <a:gd name="connsiteY1" fmla="*/ 0 h 4467009"/>
              <a:gd name="connsiteX2" fmla="*/ 4042792 w 4042792"/>
              <a:gd name="connsiteY2" fmla="*/ 0 h 4467009"/>
              <a:gd name="connsiteX3" fmla="*/ 4042792 w 4042792"/>
              <a:gd name="connsiteY3" fmla="*/ 4131045 h 4467009"/>
              <a:gd name="connsiteX4" fmla="*/ 4029382 w 4042792"/>
              <a:gd name="connsiteY4" fmla="*/ 4467009 h 4467009"/>
              <a:gd name="connsiteX5" fmla="*/ 0 w 4042792"/>
              <a:gd name="connsiteY5" fmla="*/ 4464050 h 4467009"/>
              <a:gd name="connsiteX6" fmla="*/ 0 w 4042792"/>
              <a:gd name="connsiteY6" fmla="*/ 4464050 h 4467009"/>
              <a:gd name="connsiteX7" fmla="*/ 0 w 4042792"/>
              <a:gd name="connsiteY7" fmla="*/ 333005 h 4467009"/>
              <a:gd name="connsiteX8" fmla="*/ 333005 w 4042792"/>
              <a:gd name="connsiteY8" fmla="*/ 0 h 4467009"/>
              <a:gd name="connsiteX0" fmla="*/ 333005 w 4042792"/>
              <a:gd name="connsiteY0" fmla="*/ 0 h 4467009"/>
              <a:gd name="connsiteX1" fmla="*/ 4042792 w 4042792"/>
              <a:gd name="connsiteY1" fmla="*/ 0 h 4467009"/>
              <a:gd name="connsiteX2" fmla="*/ 4042792 w 4042792"/>
              <a:gd name="connsiteY2" fmla="*/ 0 h 4467009"/>
              <a:gd name="connsiteX3" fmla="*/ 4042792 w 4042792"/>
              <a:gd name="connsiteY3" fmla="*/ 4131045 h 4467009"/>
              <a:gd name="connsiteX4" fmla="*/ 4038260 w 4042792"/>
              <a:gd name="connsiteY4" fmla="*/ 4467009 h 4467009"/>
              <a:gd name="connsiteX5" fmla="*/ 0 w 4042792"/>
              <a:gd name="connsiteY5" fmla="*/ 4464050 h 4467009"/>
              <a:gd name="connsiteX6" fmla="*/ 0 w 4042792"/>
              <a:gd name="connsiteY6" fmla="*/ 4464050 h 4467009"/>
              <a:gd name="connsiteX7" fmla="*/ 0 w 4042792"/>
              <a:gd name="connsiteY7" fmla="*/ 333005 h 4467009"/>
              <a:gd name="connsiteX8" fmla="*/ 333005 w 4042792"/>
              <a:gd name="connsiteY8" fmla="*/ 0 h 4467009"/>
              <a:gd name="connsiteX0" fmla="*/ 333005 w 4042792"/>
              <a:gd name="connsiteY0" fmla="*/ 0 h 4467009"/>
              <a:gd name="connsiteX1" fmla="*/ 4042792 w 4042792"/>
              <a:gd name="connsiteY1" fmla="*/ 0 h 4467009"/>
              <a:gd name="connsiteX2" fmla="*/ 4042792 w 4042792"/>
              <a:gd name="connsiteY2" fmla="*/ 0 h 4467009"/>
              <a:gd name="connsiteX3" fmla="*/ 4038260 w 4042792"/>
              <a:gd name="connsiteY3" fmla="*/ 4467009 h 4467009"/>
              <a:gd name="connsiteX4" fmla="*/ 0 w 4042792"/>
              <a:gd name="connsiteY4" fmla="*/ 4464050 h 4467009"/>
              <a:gd name="connsiteX5" fmla="*/ 0 w 4042792"/>
              <a:gd name="connsiteY5" fmla="*/ 4464050 h 4467009"/>
              <a:gd name="connsiteX6" fmla="*/ 0 w 4042792"/>
              <a:gd name="connsiteY6" fmla="*/ 333005 h 4467009"/>
              <a:gd name="connsiteX7" fmla="*/ 333005 w 4042792"/>
              <a:gd name="connsiteY7" fmla="*/ 0 h 4467009"/>
              <a:gd name="connsiteX0" fmla="*/ 333005 w 4042792"/>
              <a:gd name="connsiteY0" fmla="*/ 0 h 4464050"/>
              <a:gd name="connsiteX1" fmla="*/ 4042792 w 4042792"/>
              <a:gd name="connsiteY1" fmla="*/ 0 h 4464050"/>
              <a:gd name="connsiteX2" fmla="*/ 4042792 w 4042792"/>
              <a:gd name="connsiteY2" fmla="*/ 0 h 4464050"/>
              <a:gd name="connsiteX3" fmla="*/ 4038260 w 4042792"/>
              <a:gd name="connsiteY3" fmla="*/ 2152340 h 4464050"/>
              <a:gd name="connsiteX4" fmla="*/ 0 w 4042792"/>
              <a:gd name="connsiteY4" fmla="*/ 4464050 h 4464050"/>
              <a:gd name="connsiteX5" fmla="*/ 0 w 4042792"/>
              <a:gd name="connsiteY5" fmla="*/ 4464050 h 4464050"/>
              <a:gd name="connsiteX6" fmla="*/ 0 w 4042792"/>
              <a:gd name="connsiteY6" fmla="*/ 333005 h 4464050"/>
              <a:gd name="connsiteX7" fmla="*/ 333005 w 4042792"/>
              <a:gd name="connsiteY7" fmla="*/ 0 h 4464050"/>
              <a:gd name="connsiteX0" fmla="*/ 333005 w 4042792"/>
              <a:gd name="connsiteY0" fmla="*/ 0 h 4464050"/>
              <a:gd name="connsiteX1" fmla="*/ 4042792 w 4042792"/>
              <a:gd name="connsiteY1" fmla="*/ 0 h 4464050"/>
              <a:gd name="connsiteX2" fmla="*/ 4042792 w 4042792"/>
              <a:gd name="connsiteY2" fmla="*/ 0 h 4464050"/>
              <a:gd name="connsiteX3" fmla="*/ 4038260 w 4042792"/>
              <a:gd name="connsiteY3" fmla="*/ 2152340 h 4464050"/>
              <a:gd name="connsiteX4" fmla="*/ 0 w 4042792"/>
              <a:gd name="connsiteY4" fmla="*/ 4464050 h 4464050"/>
              <a:gd name="connsiteX5" fmla="*/ 0 w 4042792"/>
              <a:gd name="connsiteY5" fmla="*/ 2158435 h 4464050"/>
              <a:gd name="connsiteX6" fmla="*/ 0 w 4042792"/>
              <a:gd name="connsiteY6" fmla="*/ 333005 h 4464050"/>
              <a:gd name="connsiteX7" fmla="*/ 333005 w 4042792"/>
              <a:gd name="connsiteY7" fmla="*/ 0 h 4464050"/>
              <a:gd name="connsiteX0" fmla="*/ 333005 w 4042792"/>
              <a:gd name="connsiteY0" fmla="*/ 0 h 4464050"/>
              <a:gd name="connsiteX1" fmla="*/ 4042792 w 4042792"/>
              <a:gd name="connsiteY1" fmla="*/ 0 h 4464050"/>
              <a:gd name="connsiteX2" fmla="*/ 4042792 w 4042792"/>
              <a:gd name="connsiteY2" fmla="*/ 0 h 4464050"/>
              <a:gd name="connsiteX3" fmla="*/ 4038260 w 4042792"/>
              <a:gd name="connsiteY3" fmla="*/ 2152340 h 4464050"/>
              <a:gd name="connsiteX4" fmla="*/ 0 w 4042792"/>
              <a:gd name="connsiteY4" fmla="*/ 4464050 h 4464050"/>
              <a:gd name="connsiteX5" fmla="*/ 0 w 4042792"/>
              <a:gd name="connsiteY5" fmla="*/ 333005 h 4464050"/>
              <a:gd name="connsiteX6" fmla="*/ 333005 w 4042792"/>
              <a:gd name="connsiteY6" fmla="*/ 0 h 4464050"/>
              <a:gd name="connsiteX0" fmla="*/ 333005 w 4042792"/>
              <a:gd name="connsiteY0" fmla="*/ 0 h 2152399"/>
              <a:gd name="connsiteX1" fmla="*/ 4042792 w 4042792"/>
              <a:gd name="connsiteY1" fmla="*/ 0 h 2152399"/>
              <a:gd name="connsiteX2" fmla="*/ 4042792 w 4042792"/>
              <a:gd name="connsiteY2" fmla="*/ 0 h 2152399"/>
              <a:gd name="connsiteX3" fmla="*/ 4038260 w 4042792"/>
              <a:gd name="connsiteY3" fmla="*/ 2152340 h 2152399"/>
              <a:gd name="connsiteX4" fmla="*/ 0 w 4042792"/>
              <a:gd name="connsiteY4" fmla="*/ 2152399 h 2152399"/>
              <a:gd name="connsiteX5" fmla="*/ 0 w 4042792"/>
              <a:gd name="connsiteY5" fmla="*/ 333005 h 2152399"/>
              <a:gd name="connsiteX6" fmla="*/ 333005 w 4042792"/>
              <a:gd name="connsiteY6" fmla="*/ 0 h 215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42792" h="2152399">
                <a:moveTo>
                  <a:pt x="333005" y="0"/>
                </a:moveTo>
                <a:lnTo>
                  <a:pt x="4042792" y="0"/>
                </a:lnTo>
                <a:lnTo>
                  <a:pt x="4042792" y="0"/>
                </a:lnTo>
                <a:cubicBezTo>
                  <a:pt x="4041281" y="1489003"/>
                  <a:pt x="4039771" y="663337"/>
                  <a:pt x="4038260" y="2152340"/>
                </a:cubicBezTo>
                <a:lnTo>
                  <a:pt x="0" y="2152399"/>
                </a:lnTo>
                <a:lnTo>
                  <a:pt x="0" y="333005"/>
                </a:lnTo>
                <a:cubicBezTo>
                  <a:pt x="0" y="149091"/>
                  <a:pt x="149091" y="0"/>
                  <a:pt x="333005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lIns="180000" tIns="162000" rIns="180000" bIns="162000"/>
          <a:lstStyle>
            <a:lvl1pPr marL="182563" indent="-182563">
              <a:buClr>
                <a:schemeClr val="bg1"/>
              </a:buClr>
              <a:buFont typeface="Wingdings" panose="05000000000000000000" pitchFamily="2" charset="2"/>
              <a:buChar char=""/>
              <a:defRPr sz="2000">
                <a:solidFill>
                  <a:schemeClr val="bg1"/>
                </a:solidFill>
              </a:defRPr>
            </a:lvl1pPr>
            <a:lvl2pPr marL="357188" indent="-174625">
              <a:buClr>
                <a:schemeClr val="bg1"/>
              </a:buClr>
              <a:buFont typeface="Wingdings" panose="05000000000000000000" pitchFamily="2" charset="2"/>
              <a:buChar char=""/>
              <a:defRPr sz="1600">
                <a:solidFill>
                  <a:schemeClr val="bg1"/>
                </a:solidFill>
              </a:defRPr>
            </a:lvl2pPr>
            <a:lvl3pPr marL="539750" indent="-182563"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 marL="714375" indent="-174625"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 marL="898525" indent="-184150">
              <a:buClr>
                <a:schemeClr val="bg1"/>
              </a:buClr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1" name="Content Placeholder 2"/>
          <p:cNvSpPr>
            <a:spLocks noGrp="1"/>
          </p:cNvSpPr>
          <p:nvPr>
            <p:ph sz="half" idx="13"/>
          </p:nvPr>
        </p:nvSpPr>
        <p:spPr>
          <a:xfrm>
            <a:off x="6191079" y="3853900"/>
            <a:ext cx="5391924" cy="2167488"/>
          </a:xfrm>
          <a:custGeom>
            <a:avLst/>
            <a:gdLst>
              <a:gd name="connsiteX0" fmla="*/ 333005 w 4042792"/>
              <a:gd name="connsiteY0" fmla="*/ 0 h 4464050"/>
              <a:gd name="connsiteX1" fmla="*/ 4042792 w 4042792"/>
              <a:gd name="connsiteY1" fmla="*/ 0 h 4464050"/>
              <a:gd name="connsiteX2" fmla="*/ 4042792 w 4042792"/>
              <a:gd name="connsiteY2" fmla="*/ 0 h 4464050"/>
              <a:gd name="connsiteX3" fmla="*/ 4042792 w 4042792"/>
              <a:gd name="connsiteY3" fmla="*/ 4131045 h 4464050"/>
              <a:gd name="connsiteX4" fmla="*/ 3709787 w 4042792"/>
              <a:gd name="connsiteY4" fmla="*/ 4464050 h 4464050"/>
              <a:gd name="connsiteX5" fmla="*/ 0 w 4042792"/>
              <a:gd name="connsiteY5" fmla="*/ 4464050 h 4464050"/>
              <a:gd name="connsiteX6" fmla="*/ 0 w 4042792"/>
              <a:gd name="connsiteY6" fmla="*/ 4464050 h 4464050"/>
              <a:gd name="connsiteX7" fmla="*/ 0 w 4042792"/>
              <a:gd name="connsiteY7" fmla="*/ 333005 h 4464050"/>
              <a:gd name="connsiteX8" fmla="*/ 333005 w 4042792"/>
              <a:gd name="connsiteY8" fmla="*/ 0 h 4464050"/>
              <a:gd name="connsiteX0" fmla="*/ 81714 w 4124604"/>
              <a:gd name="connsiteY0" fmla="*/ 0 h 4464050"/>
              <a:gd name="connsiteX1" fmla="*/ 4124604 w 4124604"/>
              <a:gd name="connsiteY1" fmla="*/ 0 h 4464050"/>
              <a:gd name="connsiteX2" fmla="*/ 4124604 w 4124604"/>
              <a:gd name="connsiteY2" fmla="*/ 0 h 4464050"/>
              <a:gd name="connsiteX3" fmla="*/ 4124604 w 4124604"/>
              <a:gd name="connsiteY3" fmla="*/ 4131045 h 4464050"/>
              <a:gd name="connsiteX4" fmla="*/ 3791599 w 4124604"/>
              <a:gd name="connsiteY4" fmla="*/ 4464050 h 4464050"/>
              <a:gd name="connsiteX5" fmla="*/ 81812 w 4124604"/>
              <a:gd name="connsiteY5" fmla="*/ 4464050 h 4464050"/>
              <a:gd name="connsiteX6" fmla="*/ 81812 w 4124604"/>
              <a:gd name="connsiteY6" fmla="*/ 4464050 h 4464050"/>
              <a:gd name="connsiteX7" fmla="*/ 81812 w 4124604"/>
              <a:gd name="connsiteY7" fmla="*/ 333005 h 4464050"/>
              <a:gd name="connsiteX8" fmla="*/ 81714 w 4124604"/>
              <a:gd name="connsiteY8" fmla="*/ 0 h 4464050"/>
              <a:gd name="connsiteX0" fmla="*/ 436 w 4043326"/>
              <a:gd name="connsiteY0" fmla="*/ 0 h 4464050"/>
              <a:gd name="connsiteX1" fmla="*/ 4043326 w 4043326"/>
              <a:gd name="connsiteY1" fmla="*/ 0 h 4464050"/>
              <a:gd name="connsiteX2" fmla="*/ 4043326 w 4043326"/>
              <a:gd name="connsiteY2" fmla="*/ 0 h 4464050"/>
              <a:gd name="connsiteX3" fmla="*/ 4043326 w 4043326"/>
              <a:gd name="connsiteY3" fmla="*/ 4131045 h 4464050"/>
              <a:gd name="connsiteX4" fmla="*/ 3710321 w 4043326"/>
              <a:gd name="connsiteY4" fmla="*/ 4464050 h 4464050"/>
              <a:gd name="connsiteX5" fmla="*/ 534 w 4043326"/>
              <a:gd name="connsiteY5" fmla="*/ 4464050 h 4464050"/>
              <a:gd name="connsiteX6" fmla="*/ 534 w 4043326"/>
              <a:gd name="connsiteY6" fmla="*/ 4464050 h 4464050"/>
              <a:gd name="connsiteX7" fmla="*/ 534 w 4043326"/>
              <a:gd name="connsiteY7" fmla="*/ 333005 h 4464050"/>
              <a:gd name="connsiteX8" fmla="*/ 436 w 4043326"/>
              <a:gd name="connsiteY8" fmla="*/ 0 h 4464050"/>
              <a:gd name="connsiteX0" fmla="*/ 0 w 4042890"/>
              <a:gd name="connsiteY0" fmla="*/ 0 h 4464050"/>
              <a:gd name="connsiteX1" fmla="*/ 4042890 w 4042890"/>
              <a:gd name="connsiteY1" fmla="*/ 0 h 4464050"/>
              <a:gd name="connsiteX2" fmla="*/ 4042890 w 4042890"/>
              <a:gd name="connsiteY2" fmla="*/ 0 h 4464050"/>
              <a:gd name="connsiteX3" fmla="*/ 4042890 w 4042890"/>
              <a:gd name="connsiteY3" fmla="*/ 4131045 h 4464050"/>
              <a:gd name="connsiteX4" fmla="*/ 3709885 w 4042890"/>
              <a:gd name="connsiteY4" fmla="*/ 4464050 h 4464050"/>
              <a:gd name="connsiteX5" fmla="*/ 98 w 4042890"/>
              <a:gd name="connsiteY5" fmla="*/ 4464050 h 4464050"/>
              <a:gd name="connsiteX6" fmla="*/ 98 w 4042890"/>
              <a:gd name="connsiteY6" fmla="*/ 4464050 h 4464050"/>
              <a:gd name="connsiteX7" fmla="*/ 0 w 4042890"/>
              <a:gd name="connsiteY7" fmla="*/ 0 h 4464050"/>
              <a:gd name="connsiteX0" fmla="*/ 0 w 4042890"/>
              <a:gd name="connsiteY0" fmla="*/ 2296562 h 4464050"/>
              <a:gd name="connsiteX1" fmla="*/ 4042890 w 4042890"/>
              <a:gd name="connsiteY1" fmla="*/ 0 h 4464050"/>
              <a:gd name="connsiteX2" fmla="*/ 4042890 w 4042890"/>
              <a:gd name="connsiteY2" fmla="*/ 0 h 4464050"/>
              <a:gd name="connsiteX3" fmla="*/ 4042890 w 4042890"/>
              <a:gd name="connsiteY3" fmla="*/ 4131045 h 4464050"/>
              <a:gd name="connsiteX4" fmla="*/ 3709885 w 4042890"/>
              <a:gd name="connsiteY4" fmla="*/ 4464050 h 4464050"/>
              <a:gd name="connsiteX5" fmla="*/ 98 w 4042890"/>
              <a:gd name="connsiteY5" fmla="*/ 4464050 h 4464050"/>
              <a:gd name="connsiteX6" fmla="*/ 98 w 4042890"/>
              <a:gd name="connsiteY6" fmla="*/ 4464050 h 4464050"/>
              <a:gd name="connsiteX7" fmla="*/ 0 w 4042890"/>
              <a:gd name="connsiteY7" fmla="*/ 2296562 h 4464050"/>
              <a:gd name="connsiteX0" fmla="*/ 0 w 4042890"/>
              <a:gd name="connsiteY0" fmla="*/ 2296562 h 4464050"/>
              <a:gd name="connsiteX1" fmla="*/ 4042890 w 4042890"/>
              <a:gd name="connsiteY1" fmla="*/ 0 h 4464050"/>
              <a:gd name="connsiteX2" fmla="*/ 4042890 w 4042890"/>
              <a:gd name="connsiteY2" fmla="*/ 2293544 h 4464050"/>
              <a:gd name="connsiteX3" fmla="*/ 4042890 w 4042890"/>
              <a:gd name="connsiteY3" fmla="*/ 4131045 h 4464050"/>
              <a:gd name="connsiteX4" fmla="*/ 3709885 w 4042890"/>
              <a:gd name="connsiteY4" fmla="*/ 4464050 h 4464050"/>
              <a:gd name="connsiteX5" fmla="*/ 98 w 4042890"/>
              <a:gd name="connsiteY5" fmla="*/ 4464050 h 4464050"/>
              <a:gd name="connsiteX6" fmla="*/ 98 w 4042890"/>
              <a:gd name="connsiteY6" fmla="*/ 4464050 h 4464050"/>
              <a:gd name="connsiteX7" fmla="*/ 0 w 4042890"/>
              <a:gd name="connsiteY7" fmla="*/ 2296562 h 4464050"/>
              <a:gd name="connsiteX0" fmla="*/ 0 w 4042890"/>
              <a:gd name="connsiteY0" fmla="*/ 2296562 h 4464050"/>
              <a:gd name="connsiteX1" fmla="*/ 4042890 w 4042890"/>
              <a:gd name="connsiteY1" fmla="*/ 0 h 4464050"/>
              <a:gd name="connsiteX2" fmla="*/ 4042890 w 4042890"/>
              <a:gd name="connsiteY2" fmla="*/ 4131045 h 4464050"/>
              <a:gd name="connsiteX3" fmla="*/ 3709885 w 4042890"/>
              <a:gd name="connsiteY3" fmla="*/ 4464050 h 4464050"/>
              <a:gd name="connsiteX4" fmla="*/ 98 w 4042890"/>
              <a:gd name="connsiteY4" fmla="*/ 4464050 h 4464050"/>
              <a:gd name="connsiteX5" fmla="*/ 98 w 4042890"/>
              <a:gd name="connsiteY5" fmla="*/ 4464050 h 4464050"/>
              <a:gd name="connsiteX6" fmla="*/ 0 w 4042890"/>
              <a:gd name="connsiteY6" fmla="*/ 2296562 h 4464050"/>
              <a:gd name="connsiteX0" fmla="*/ 0 w 4042890"/>
              <a:gd name="connsiteY0" fmla="*/ 0 h 2167488"/>
              <a:gd name="connsiteX1" fmla="*/ 4042890 w 4042890"/>
              <a:gd name="connsiteY1" fmla="*/ 3018 h 2167488"/>
              <a:gd name="connsiteX2" fmla="*/ 4042890 w 4042890"/>
              <a:gd name="connsiteY2" fmla="*/ 1834483 h 2167488"/>
              <a:gd name="connsiteX3" fmla="*/ 3709885 w 4042890"/>
              <a:gd name="connsiteY3" fmla="*/ 2167488 h 2167488"/>
              <a:gd name="connsiteX4" fmla="*/ 98 w 4042890"/>
              <a:gd name="connsiteY4" fmla="*/ 2167488 h 2167488"/>
              <a:gd name="connsiteX5" fmla="*/ 98 w 4042890"/>
              <a:gd name="connsiteY5" fmla="*/ 2167488 h 2167488"/>
              <a:gd name="connsiteX6" fmla="*/ 0 w 4042890"/>
              <a:gd name="connsiteY6" fmla="*/ 0 h 216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42890" h="2167488">
                <a:moveTo>
                  <a:pt x="0" y="0"/>
                </a:moveTo>
                <a:lnTo>
                  <a:pt x="4042890" y="3018"/>
                </a:lnTo>
                <a:lnTo>
                  <a:pt x="4042890" y="1834483"/>
                </a:lnTo>
                <a:cubicBezTo>
                  <a:pt x="4042890" y="2018397"/>
                  <a:pt x="3893799" y="2167488"/>
                  <a:pt x="3709885" y="2167488"/>
                </a:cubicBezTo>
                <a:lnTo>
                  <a:pt x="98" y="2167488"/>
                </a:lnTo>
                <a:lnTo>
                  <a:pt x="98" y="2167488"/>
                </a:lnTo>
                <a:cubicBezTo>
                  <a:pt x="65" y="679471"/>
                  <a:pt x="33" y="1488017"/>
                  <a:pt x="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lIns="180000" tIns="162000" rIns="180000" bIns="162000"/>
          <a:lstStyle>
            <a:lvl1pPr marL="182563" indent="-182563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"/>
              <a:defRPr sz="2000">
                <a:solidFill>
                  <a:schemeClr val="tx2">
                    <a:lumMod val="50000"/>
                  </a:schemeClr>
                </a:solidFill>
              </a:defRPr>
            </a:lvl1pPr>
            <a:lvl2pPr marL="357188" indent="-174625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"/>
              <a:defRPr sz="1600">
                <a:solidFill>
                  <a:schemeClr val="tx2">
                    <a:lumMod val="50000"/>
                  </a:schemeClr>
                </a:solidFill>
              </a:defRPr>
            </a:lvl2pPr>
            <a:lvl3pPr marL="539750" indent="-182563">
              <a:buClr>
                <a:schemeClr val="tx2">
                  <a:lumMod val="50000"/>
                </a:schemeClr>
              </a:buClr>
              <a:defRPr sz="1600">
                <a:solidFill>
                  <a:schemeClr val="tx2">
                    <a:lumMod val="50000"/>
                  </a:schemeClr>
                </a:solidFill>
              </a:defRPr>
            </a:lvl3pPr>
            <a:lvl4pPr marL="714375" indent="-174625">
              <a:buClr>
                <a:schemeClr val="tx2">
                  <a:lumMod val="50000"/>
                </a:schemeClr>
              </a:buClr>
              <a:defRPr sz="1400">
                <a:solidFill>
                  <a:schemeClr val="tx2">
                    <a:lumMod val="50000"/>
                  </a:schemeClr>
                </a:solidFill>
              </a:defRPr>
            </a:lvl4pPr>
            <a:lvl5pPr marL="898525" indent="-184150">
              <a:buClr>
                <a:schemeClr val="tx2">
                  <a:lumMod val="50000"/>
                </a:schemeClr>
              </a:buClr>
              <a:defRPr sz="14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Including TC (6,4Meur BRA/TST)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037891"/>
      </p:ext>
    </p:extLst>
  </p:cSld>
  <p:clrMapOvr>
    <a:masterClrMapping/>
  </p:clrMapOvr>
  <p:transition spd="med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ighligh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404815"/>
            <a:ext cx="10960838" cy="50390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4581" y="908721"/>
            <a:ext cx="10946017" cy="432718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defRPr sz="2000">
                <a:solidFill>
                  <a:srgbClr val="242527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759" y="1557339"/>
            <a:ext cx="7696649" cy="446405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0" name="Content Placeholder 2"/>
          <p:cNvSpPr>
            <a:spLocks noGrp="1"/>
          </p:cNvSpPr>
          <p:nvPr>
            <p:ph sz="half" idx="15"/>
          </p:nvPr>
        </p:nvSpPr>
        <p:spPr>
          <a:xfrm>
            <a:off x="8593789" y="1558801"/>
            <a:ext cx="2972889" cy="2152399"/>
          </a:xfrm>
          <a:custGeom>
            <a:avLst/>
            <a:gdLst>
              <a:gd name="connsiteX0" fmla="*/ 333005 w 4042792"/>
              <a:gd name="connsiteY0" fmla="*/ 0 h 4464050"/>
              <a:gd name="connsiteX1" fmla="*/ 4042792 w 4042792"/>
              <a:gd name="connsiteY1" fmla="*/ 0 h 4464050"/>
              <a:gd name="connsiteX2" fmla="*/ 4042792 w 4042792"/>
              <a:gd name="connsiteY2" fmla="*/ 0 h 4464050"/>
              <a:gd name="connsiteX3" fmla="*/ 4042792 w 4042792"/>
              <a:gd name="connsiteY3" fmla="*/ 4131045 h 4464050"/>
              <a:gd name="connsiteX4" fmla="*/ 3709787 w 4042792"/>
              <a:gd name="connsiteY4" fmla="*/ 4464050 h 4464050"/>
              <a:gd name="connsiteX5" fmla="*/ 0 w 4042792"/>
              <a:gd name="connsiteY5" fmla="*/ 4464050 h 4464050"/>
              <a:gd name="connsiteX6" fmla="*/ 0 w 4042792"/>
              <a:gd name="connsiteY6" fmla="*/ 4464050 h 4464050"/>
              <a:gd name="connsiteX7" fmla="*/ 0 w 4042792"/>
              <a:gd name="connsiteY7" fmla="*/ 333005 h 4464050"/>
              <a:gd name="connsiteX8" fmla="*/ 333005 w 4042792"/>
              <a:gd name="connsiteY8" fmla="*/ 0 h 4464050"/>
              <a:gd name="connsiteX0" fmla="*/ 333005 w 4108451"/>
              <a:gd name="connsiteY0" fmla="*/ 0 h 4467009"/>
              <a:gd name="connsiteX1" fmla="*/ 4042792 w 4108451"/>
              <a:gd name="connsiteY1" fmla="*/ 0 h 4467009"/>
              <a:gd name="connsiteX2" fmla="*/ 4042792 w 4108451"/>
              <a:gd name="connsiteY2" fmla="*/ 0 h 4467009"/>
              <a:gd name="connsiteX3" fmla="*/ 4042792 w 4108451"/>
              <a:gd name="connsiteY3" fmla="*/ 4131045 h 4467009"/>
              <a:gd name="connsiteX4" fmla="*/ 4020505 w 4108451"/>
              <a:gd name="connsiteY4" fmla="*/ 4467009 h 4467009"/>
              <a:gd name="connsiteX5" fmla="*/ 0 w 4108451"/>
              <a:gd name="connsiteY5" fmla="*/ 4464050 h 4467009"/>
              <a:gd name="connsiteX6" fmla="*/ 0 w 4108451"/>
              <a:gd name="connsiteY6" fmla="*/ 4464050 h 4467009"/>
              <a:gd name="connsiteX7" fmla="*/ 0 w 4108451"/>
              <a:gd name="connsiteY7" fmla="*/ 333005 h 4467009"/>
              <a:gd name="connsiteX8" fmla="*/ 333005 w 4108451"/>
              <a:gd name="connsiteY8" fmla="*/ 0 h 4467009"/>
              <a:gd name="connsiteX0" fmla="*/ 333005 w 4114749"/>
              <a:gd name="connsiteY0" fmla="*/ 0 h 4467009"/>
              <a:gd name="connsiteX1" fmla="*/ 4042792 w 4114749"/>
              <a:gd name="connsiteY1" fmla="*/ 0 h 4467009"/>
              <a:gd name="connsiteX2" fmla="*/ 4042792 w 4114749"/>
              <a:gd name="connsiteY2" fmla="*/ 0 h 4467009"/>
              <a:gd name="connsiteX3" fmla="*/ 4042792 w 4114749"/>
              <a:gd name="connsiteY3" fmla="*/ 4131045 h 4467009"/>
              <a:gd name="connsiteX4" fmla="*/ 4029382 w 4114749"/>
              <a:gd name="connsiteY4" fmla="*/ 4467009 h 4467009"/>
              <a:gd name="connsiteX5" fmla="*/ 0 w 4114749"/>
              <a:gd name="connsiteY5" fmla="*/ 4464050 h 4467009"/>
              <a:gd name="connsiteX6" fmla="*/ 0 w 4114749"/>
              <a:gd name="connsiteY6" fmla="*/ 4464050 h 4467009"/>
              <a:gd name="connsiteX7" fmla="*/ 0 w 4114749"/>
              <a:gd name="connsiteY7" fmla="*/ 333005 h 4467009"/>
              <a:gd name="connsiteX8" fmla="*/ 333005 w 4114749"/>
              <a:gd name="connsiteY8" fmla="*/ 0 h 4467009"/>
              <a:gd name="connsiteX0" fmla="*/ 333005 w 4042792"/>
              <a:gd name="connsiteY0" fmla="*/ 0 h 4467009"/>
              <a:gd name="connsiteX1" fmla="*/ 4042792 w 4042792"/>
              <a:gd name="connsiteY1" fmla="*/ 0 h 4467009"/>
              <a:gd name="connsiteX2" fmla="*/ 4042792 w 4042792"/>
              <a:gd name="connsiteY2" fmla="*/ 0 h 4467009"/>
              <a:gd name="connsiteX3" fmla="*/ 4042792 w 4042792"/>
              <a:gd name="connsiteY3" fmla="*/ 4131045 h 4467009"/>
              <a:gd name="connsiteX4" fmla="*/ 4029382 w 4042792"/>
              <a:gd name="connsiteY4" fmla="*/ 4467009 h 4467009"/>
              <a:gd name="connsiteX5" fmla="*/ 0 w 4042792"/>
              <a:gd name="connsiteY5" fmla="*/ 4464050 h 4467009"/>
              <a:gd name="connsiteX6" fmla="*/ 0 w 4042792"/>
              <a:gd name="connsiteY6" fmla="*/ 4464050 h 4467009"/>
              <a:gd name="connsiteX7" fmla="*/ 0 w 4042792"/>
              <a:gd name="connsiteY7" fmla="*/ 333005 h 4467009"/>
              <a:gd name="connsiteX8" fmla="*/ 333005 w 4042792"/>
              <a:gd name="connsiteY8" fmla="*/ 0 h 4467009"/>
              <a:gd name="connsiteX0" fmla="*/ 333005 w 4042792"/>
              <a:gd name="connsiteY0" fmla="*/ 0 h 4467009"/>
              <a:gd name="connsiteX1" fmla="*/ 4042792 w 4042792"/>
              <a:gd name="connsiteY1" fmla="*/ 0 h 4467009"/>
              <a:gd name="connsiteX2" fmla="*/ 4042792 w 4042792"/>
              <a:gd name="connsiteY2" fmla="*/ 0 h 4467009"/>
              <a:gd name="connsiteX3" fmla="*/ 4042792 w 4042792"/>
              <a:gd name="connsiteY3" fmla="*/ 4131045 h 4467009"/>
              <a:gd name="connsiteX4" fmla="*/ 4038260 w 4042792"/>
              <a:gd name="connsiteY4" fmla="*/ 4467009 h 4467009"/>
              <a:gd name="connsiteX5" fmla="*/ 0 w 4042792"/>
              <a:gd name="connsiteY5" fmla="*/ 4464050 h 4467009"/>
              <a:gd name="connsiteX6" fmla="*/ 0 w 4042792"/>
              <a:gd name="connsiteY6" fmla="*/ 4464050 h 4467009"/>
              <a:gd name="connsiteX7" fmla="*/ 0 w 4042792"/>
              <a:gd name="connsiteY7" fmla="*/ 333005 h 4467009"/>
              <a:gd name="connsiteX8" fmla="*/ 333005 w 4042792"/>
              <a:gd name="connsiteY8" fmla="*/ 0 h 4467009"/>
              <a:gd name="connsiteX0" fmla="*/ 333005 w 4042792"/>
              <a:gd name="connsiteY0" fmla="*/ 0 h 4467009"/>
              <a:gd name="connsiteX1" fmla="*/ 4042792 w 4042792"/>
              <a:gd name="connsiteY1" fmla="*/ 0 h 4467009"/>
              <a:gd name="connsiteX2" fmla="*/ 4042792 w 4042792"/>
              <a:gd name="connsiteY2" fmla="*/ 0 h 4467009"/>
              <a:gd name="connsiteX3" fmla="*/ 4038260 w 4042792"/>
              <a:gd name="connsiteY3" fmla="*/ 4467009 h 4467009"/>
              <a:gd name="connsiteX4" fmla="*/ 0 w 4042792"/>
              <a:gd name="connsiteY4" fmla="*/ 4464050 h 4467009"/>
              <a:gd name="connsiteX5" fmla="*/ 0 w 4042792"/>
              <a:gd name="connsiteY5" fmla="*/ 4464050 h 4467009"/>
              <a:gd name="connsiteX6" fmla="*/ 0 w 4042792"/>
              <a:gd name="connsiteY6" fmla="*/ 333005 h 4467009"/>
              <a:gd name="connsiteX7" fmla="*/ 333005 w 4042792"/>
              <a:gd name="connsiteY7" fmla="*/ 0 h 4467009"/>
              <a:gd name="connsiteX0" fmla="*/ 333005 w 4042792"/>
              <a:gd name="connsiteY0" fmla="*/ 0 h 4464050"/>
              <a:gd name="connsiteX1" fmla="*/ 4042792 w 4042792"/>
              <a:gd name="connsiteY1" fmla="*/ 0 h 4464050"/>
              <a:gd name="connsiteX2" fmla="*/ 4042792 w 4042792"/>
              <a:gd name="connsiteY2" fmla="*/ 0 h 4464050"/>
              <a:gd name="connsiteX3" fmla="*/ 4038260 w 4042792"/>
              <a:gd name="connsiteY3" fmla="*/ 2152340 h 4464050"/>
              <a:gd name="connsiteX4" fmla="*/ 0 w 4042792"/>
              <a:gd name="connsiteY4" fmla="*/ 4464050 h 4464050"/>
              <a:gd name="connsiteX5" fmla="*/ 0 w 4042792"/>
              <a:gd name="connsiteY5" fmla="*/ 4464050 h 4464050"/>
              <a:gd name="connsiteX6" fmla="*/ 0 w 4042792"/>
              <a:gd name="connsiteY6" fmla="*/ 333005 h 4464050"/>
              <a:gd name="connsiteX7" fmla="*/ 333005 w 4042792"/>
              <a:gd name="connsiteY7" fmla="*/ 0 h 4464050"/>
              <a:gd name="connsiteX0" fmla="*/ 333005 w 4042792"/>
              <a:gd name="connsiteY0" fmla="*/ 0 h 4464050"/>
              <a:gd name="connsiteX1" fmla="*/ 4042792 w 4042792"/>
              <a:gd name="connsiteY1" fmla="*/ 0 h 4464050"/>
              <a:gd name="connsiteX2" fmla="*/ 4042792 w 4042792"/>
              <a:gd name="connsiteY2" fmla="*/ 0 h 4464050"/>
              <a:gd name="connsiteX3" fmla="*/ 4038260 w 4042792"/>
              <a:gd name="connsiteY3" fmla="*/ 2152340 h 4464050"/>
              <a:gd name="connsiteX4" fmla="*/ 0 w 4042792"/>
              <a:gd name="connsiteY4" fmla="*/ 4464050 h 4464050"/>
              <a:gd name="connsiteX5" fmla="*/ 0 w 4042792"/>
              <a:gd name="connsiteY5" fmla="*/ 2158435 h 4464050"/>
              <a:gd name="connsiteX6" fmla="*/ 0 w 4042792"/>
              <a:gd name="connsiteY6" fmla="*/ 333005 h 4464050"/>
              <a:gd name="connsiteX7" fmla="*/ 333005 w 4042792"/>
              <a:gd name="connsiteY7" fmla="*/ 0 h 4464050"/>
              <a:gd name="connsiteX0" fmla="*/ 333005 w 4042792"/>
              <a:gd name="connsiteY0" fmla="*/ 0 h 4464050"/>
              <a:gd name="connsiteX1" fmla="*/ 4042792 w 4042792"/>
              <a:gd name="connsiteY1" fmla="*/ 0 h 4464050"/>
              <a:gd name="connsiteX2" fmla="*/ 4042792 w 4042792"/>
              <a:gd name="connsiteY2" fmla="*/ 0 h 4464050"/>
              <a:gd name="connsiteX3" fmla="*/ 4038260 w 4042792"/>
              <a:gd name="connsiteY3" fmla="*/ 2152340 h 4464050"/>
              <a:gd name="connsiteX4" fmla="*/ 0 w 4042792"/>
              <a:gd name="connsiteY4" fmla="*/ 4464050 h 4464050"/>
              <a:gd name="connsiteX5" fmla="*/ 0 w 4042792"/>
              <a:gd name="connsiteY5" fmla="*/ 333005 h 4464050"/>
              <a:gd name="connsiteX6" fmla="*/ 333005 w 4042792"/>
              <a:gd name="connsiteY6" fmla="*/ 0 h 4464050"/>
              <a:gd name="connsiteX0" fmla="*/ 333005 w 4042792"/>
              <a:gd name="connsiteY0" fmla="*/ 0 h 2152399"/>
              <a:gd name="connsiteX1" fmla="*/ 4042792 w 4042792"/>
              <a:gd name="connsiteY1" fmla="*/ 0 h 2152399"/>
              <a:gd name="connsiteX2" fmla="*/ 4042792 w 4042792"/>
              <a:gd name="connsiteY2" fmla="*/ 0 h 2152399"/>
              <a:gd name="connsiteX3" fmla="*/ 4038260 w 4042792"/>
              <a:gd name="connsiteY3" fmla="*/ 2152340 h 2152399"/>
              <a:gd name="connsiteX4" fmla="*/ 0 w 4042792"/>
              <a:gd name="connsiteY4" fmla="*/ 2152399 h 2152399"/>
              <a:gd name="connsiteX5" fmla="*/ 0 w 4042792"/>
              <a:gd name="connsiteY5" fmla="*/ 333005 h 2152399"/>
              <a:gd name="connsiteX6" fmla="*/ 333005 w 4042792"/>
              <a:gd name="connsiteY6" fmla="*/ 0 h 2152399"/>
              <a:gd name="connsiteX0" fmla="*/ 333005 w 4042792"/>
              <a:gd name="connsiteY0" fmla="*/ 0 h 2152399"/>
              <a:gd name="connsiteX1" fmla="*/ 4042792 w 4042792"/>
              <a:gd name="connsiteY1" fmla="*/ 0 h 2152399"/>
              <a:gd name="connsiteX2" fmla="*/ 2227763 w 4042792"/>
              <a:gd name="connsiteY2" fmla="*/ 0 h 2152399"/>
              <a:gd name="connsiteX3" fmla="*/ 4038260 w 4042792"/>
              <a:gd name="connsiteY3" fmla="*/ 2152340 h 2152399"/>
              <a:gd name="connsiteX4" fmla="*/ 0 w 4042792"/>
              <a:gd name="connsiteY4" fmla="*/ 2152399 h 2152399"/>
              <a:gd name="connsiteX5" fmla="*/ 0 w 4042792"/>
              <a:gd name="connsiteY5" fmla="*/ 333005 h 2152399"/>
              <a:gd name="connsiteX6" fmla="*/ 333005 w 4042792"/>
              <a:gd name="connsiteY6" fmla="*/ 0 h 2152399"/>
              <a:gd name="connsiteX0" fmla="*/ 333005 w 4038260"/>
              <a:gd name="connsiteY0" fmla="*/ 0 h 2152399"/>
              <a:gd name="connsiteX1" fmla="*/ 2227763 w 4038260"/>
              <a:gd name="connsiteY1" fmla="*/ 0 h 2152399"/>
              <a:gd name="connsiteX2" fmla="*/ 4038260 w 4038260"/>
              <a:gd name="connsiteY2" fmla="*/ 2152340 h 2152399"/>
              <a:gd name="connsiteX3" fmla="*/ 0 w 4038260"/>
              <a:gd name="connsiteY3" fmla="*/ 2152399 h 2152399"/>
              <a:gd name="connsiteX4" fmla="*/ 0 w 4038260"/>
              <a:gd name="connsiteY4" fmla="*/ 333005 h 2152399"/>
              <a:gd name="connsiteX5" fmla="*/ 333005 w 4038260"/>
              <a:gd name="connsiteY5" fmla="*/ 0 h 2152399"/>
              <a:gd name="connsiteX0" fmla="*/ 333005 w 2229086"/>
              <a:gd name="connsiteY0" fmla="*/ 0 h 2152399"/>
              <a:gd name="connsiteX1" fmla="*/ 2227763 w 2229086"/>
              <a:gd name="connsiteY1" fmla="*/ 0 h 2152399"/>
              <a:gd name="connsiteX2" fmla="*/ 2228739 w 2229086"/>
              <a:gd name="connsiteY2" fmla="*/ 2152340 h 2152399"/>
              <a:gd name="connsiteX3" fmla="*/ 0 w 2229086"/>
              <a:gd name="connsiteY3" fmla="*/ 2152399 h 2152399"/>
              <a:gd name="connsiteX4" fmla="*/ 0 w 2229086"/>
              <a:gd name="connsiteY4" fmla="*/ 333005 h 2152399"/>
              <a:gd name="connsiteX5" fmla="*/ 333005 w 2229086"/>
              <a:gd name="connsiteY5" fmla="*/ 0 h 215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29086" h="2152399">
                <a:moveTo>
                  <a:pt x="333005" y="0"/>
                </a:moveTo>
                <a:lnTo>
                  <a:pt x="2227763" y="0"/>
                </a:lnTo>
                <a:cubicBezTo>
                  <a:pt x="2226252" y="1489003"/>
                  <a:pt x="2230250" y="663337"/>
                  <a:pt x="2228739" y="2152340"/>
                </a:cubicBezTo>
                <a:lnTo>
                  <a:pt x="0" y="2152399"/>
                </a:lnTo>
                <a:lnTo>
                  <a:pt x="0" y="333005"/>
                </a:lnTo>
                <a:cubicBezTo>
                  <a:pt x="0" y="149091"/>
                  <a:pt x="149091" y="0"/>
                  <a:pt x="333005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lIns="180000" tIns="162000" rIns="180000" bIns="162000"/>
          <a:lstStyle>
            <a:lvl1pPr marL="182563" indent="-182563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"/>
              <a:defRPr sz="2000">
                <a:solidFill>
                  <a:schemeClr val="tx2">
                    <a:lumMod val="50000"/>
                  </a:schemeClr>
                </a:solidFill>
              </a:defRPr>
            </a:lvl1pPr>
            <a:lvl2pPr marL="357188" indent="-174625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"/>
              <a:defRPr sz="1600">
                <a:solidFill>
                  <a:schemeClr val="tx2">
                    <a:lumMod val="50000"/>
                  </a:schemeClr>
                </a:solidFill>
              </a:defRPr>
            </a:lvl2pPr>
            <a:lvl3pPr marL="539750" indent="-182563">
              <a:buClr>
                <a:schemeClr val="tx2">
                  <a:lumMod val="50000"/>
                </a:schemeClr>
              </a:buClr>
              <a:defRPr sz="1600">
                <a:solidFill>
                  <a:schemeClr val="tx2">
                    <a:lumMod val="50000"/>
                  </a:schemeClr>
                </a:solidFill>
              </a:defRPr>
            </a:lvl3pPr>
            <a:lvl4pPr marL="714375" indent="-174625">
              <a:buClr>
                <a:schemeClr val="tx2">
                  <a:lumMod val="50000"/>
                </a:schemeClr>
              </a:buClr>
              <a:defRPr sz="1400">
                <a:solidFill>
                  <a:schemeClr val="tx2">
                    <a:lumMod val="50000"/>
                  </a:schemeClr>
                </a:solidFill>
              </a:defRPr>
            </a:lvl4pPr>
            <a:lvl5pPr marL="898525" indent="-184150">
              <a:buClr>
                <a:schemeClr val="tx2">
                  <a:lumMod val="50000"/>
                </a:schemeClr>
              </a:buClr>
              <a:defRPr sz="14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1" name="Content Placeholder 2"/>
          <p:cNvSpPr>
            <a:spLocks noGrp="1"/>
          </p:cNvSpPr>
          <p:nvPr>
            <p:ph sz="half" idx="13"/>
          </p:nvPr>
        </p:nvSpPr>
        <p:spPr>
          <a:xfrm>
            <a:off x="8593512" y="3853900"/>
            <a:ext cx="2989491" cy="2167488"/>
          </a:xfrm>
          <a:custGeom>
            <a:avLst/>
            <a:gdLst>
              <a:gd name="connsiteX0" fmla="*/ 333005 w 4042792"/>
              <a:gd name="connsiteY0" fmla="*/ 0 h 4464050"/>
              <a:gd name="connsiteX1" fmla="*/ 4042792 w 4042792"/>
              <a:gd name="connsiteY1" fmla="*/ 0 h 4464050"/>
              <a:gd name="connsiteX2" fmla="*/ 4042792 w 4042792"/>
              <a:gd name="connsiteY2" fmla="*/ 0 h 4464050"/>
              <a:gd name="connsiteX3" fmla="*/ 4042792 w 4042792"/>
              <a:gd name="connsiteY3" fmla="*/ 4131045 h 4464050"/>
              <a:gd name="connsiteX4" fmla="*/ 3709787 w 4042792"/>
              <a:gd name="connsiteY4" fmla="*/ 4464050 h 4464050"/>
              <a:gd name="connsiteX5" fmla="*/ 0 w 4042792"/>
              <a:gd name="connsiteY5" fmla="*/ 4464050 h 4464050"/>
              <a:gd name="connsiteX6" fmla="*/ 0 w 4042792"/>
              <a:gd name="connsiteY6" fmla="*/ 4464050 h 4464050"/>
              <a:gd name="connsiteX7" fmla="*/ 0 w 4042792"/>
              <a:gd name="connsiteY7" fmla="*/ 333005 h 4464050"/>
              <a:gd name="connsiteX8" fmla="*/ 333005 w 4042792"/>
              <a:gd name="connsiteY8" fmla="*/ 0 h 4464050"/>
              <a:gd name="connsiteX0" fmla="*/ 81714 w 4124604"/>
              <a:gd name="connsiteY0" fmla="*/ 0 h 4464050"/>
              <a:gd name="connsiteX1" fmla="*/ 4124604 w 4124604"/>
              <a:gd name="connsiteY1" fmla="*/ 0 h 4464050"/>
              <a:gd name="connsiteX2" fmla="*/ 4124604 w 4124604"/>
              <a:gd name="connsiteY2" fmla="*/ 0 h 4464050"/>
              <a:gd name="connsiteX3" fmla="*/ 4124604 w 4124604"/>
              <a:gd name="connsiteY3" fmla="*/ 4131045 h 4464050"/>
              <a:gd name="connsiteX4" fmla="*/ 3791599 w 4124604"/>
              <a:gd name="connsiteY4" fmla="*/ 4464050 h 4464050"/>
              <a:gd name="connsiteX5" fmla="*/ 81812 w 4124604"/>
              <a:gd name="connsiteY5" fmla="*/ 4464050 h 4464050"/>
              <a:gd name="connsiteX6" fmla="*/ 81812 w 4124604"/>
              <a:gd name="connsiteY6" fmla="*/ 4464050 h 4464050"/>
              <a:gd name="connsiteX7" fmla="*/ 81812 w 4124604"/>
              <a:gd name="connsiteY7" fmla="*/ 333005 h 4464050"/>
              <a:gd name="connsiteX8" fmla="*/ 81714 w 4124604"/>
              <a:gd name="connsiteY8" fmla="*/ 0 h 4464050"/>
              <a:gd name="connsiteX0" fmla="*/ 436 w 4043326"/>
              <a:gd name="connsiteY0" fmla="*/ 0 h 4464050"/>
              <a:gd name="connsiteX1" fmla="*/ 4043326 w 4043326"/>
              <a:gd name="connsiteY1" fmla="*/ 0 h 4464050"/>
              <a:gd name="connsiteX2" fmla="*/ 4043326 w 4043326"/>
              <a:gd name="connsiteY2" fmla="*/ 0 h 4464050"/>
              <a:gd name="connsiteX3" fmla="*/ 4043326 w 4043326"/>
              <a:gd name="connsiteY3" fmla="*/ 4131045 h 4464050"/>
              <a:gd name="connsiteX4" fmla="*/ 3710321 w 4043326"/>
              <a:gd name="connsiteY4" fmla="*/ 4464050 h 4464050"/>
              <a:gd name="connsiteX5" fmla="*/ 534 w 4043326"/>
              <a:gd name="connsiteY5" fmla="*/ 4464050 h 4464050"/>
              <a:gd name="connsiteX6" fmla="*/ 534 w 4043326"/>
              <a:gd name="connsiteY6" fmla="*/ 4464050 h 4464050"/>
              <a:gd name="connsiteX7" fmla="*/ 534 w 4043326"/>
              <a:gd name="connsiteY7" fmla="*/ 333005 h 4464050"/>
              <a:gd name="connsiteX8" fmla="*/ 436 w 4043326"/>
              <a:gd name="connsiteY8" fmla="*/ 0 h 4464050"/>
              <a:gd name="connsiteX0" fmla="*/ 0 w 4042890"/>
              <a:gd name="connsiteY0" fmla="*/ 0 h 4464050"/>
              <a:gd name="connsiteX1" fmla="*/ 4042890 w 4042890"/>
              <a:gd name="connsiteY1" fmla="*/ 0 h 4464050"/>
              <a:gd name="connsiteX2" fmla="*/ 4042890 w 4042890"/>
              <a:gd name="connsiteY2" fmla="*/ 0 h 4464050"/>
              <a:gd name="connsiteX3" fmla="*/ 4042890 w 4042890"/>
              <a:gd name="connsiteY3" fmla="*/ 4131045 h 4464050"/>
              <a:gd name="connsiteX4" fmla="*/ 3709885 w 4042890"/>
              <a:gd name="connsiteY4" fmla="*/ 4464050 h 4464050"/>
              <a:gd name="connsiteX5" fmla="*/ 98 w 4042890"/>
              <a:gd name="connsiteY5" fmla="*/ 4464050 h 4464050"/>
              <a:gd name="connsiteX6" fmla="*/ 98 w 4042890"/>
              <a:gd name="connsiteY6" fmla="*/ 4464050 h 4464050"/>
              <a:gd name="connsiteX7" fmla="*/ 0 w 4042890"/>
              <a:gd name="connsiteY7" fmla="*/ 0 h 4464050"/>
              <a:gd name="connsiteX0" fmla="*/ 0 w 4042890"/>
              <a:gd name="connsiteY0" fmla="*/ 2296562 h 4464050"/>
              <a:gd name="connsiteX1" fmla="*/ 4042890 w 4042890"/>
              <a:gd name="connsiteY1" fmla="*/ 0 h 4464050"/>
              <a:gd name="connsiteX2" fmla="*/ 4042890 w 4042890"/>
              <a:gd name="connsiteY2" fmla="*/ 0 h 4464050"/>
              <a:gd name="connsiteX3" fmla="*/ 4042890 w 4042890"/>
              <a:gd name="connsiteY3" fmla="*/ 4131045 h 4464050"/>
              <a:gd name="connsiteX4" fmla="*/ 3709885 w 4042890"/>
              <a:gd name="connsiteY4" fmla="*/ 4464050 h 4464050"/>
              <a:gd name="connsiteX5" fmla="*/ 98 w 4042890"/>
              <a:gd name="connsiteY5" fmla="*/ 4464050 h 4464050"/>
              <a:gd name="connsiteX6" fmla="*/ 98 w 4042890"/>
              <a:gd name="connsiteY6" fmla="*/ 4464050 h 4464050"/>
              <a:gd name="connsiteX7" fmla="*/ 0 w 4042890"/>
              <a:gd name="connsiteY7" fmla="*/ 2296562 h 4464050"/>
              <a:gd name="connsiteX0" fmla="*/ 0 w 4042890"/>
              <a:gd name="connsiteY0" fmla="*/ 2296562 h 4464050"/>
              <a:gd name="connsiteX1" fmla="*/ 4042890 w 4042890"/>
              <a:gd name="connsiteY1" fmla="*/ 0 h 4464050"/>
              <a:gd name="connsiteX2" fmla="*/ 4042890 w 4042890"/>
              <a:gd name="connsiteY2" fmla="*/ 2293544 h 4464050"/>
              <a:gd name="connsiteX3" fmla="*/ 4042890 w 4042890"/>
              <a:gd name="connsiteY3" fmla="*/ 4131045 h 4464050"/>
              <a:gd name="connsiteX4" fmla="*/ 3709885 w 4042890"/>
              <a:gd name="connsiteY4" fmla="*/ 4464050 h 4464050"/>
              <a:gd name="connsiteX5" fmla="*/ 98 w 4042890"/>
              <a:gd name="connsiteY5" fmla="*/ 4464050 h 4464050"/>
              <a:gd name="connsiteX6" fmla="*/ 98 w 4042890"/>
              <a:gd name="connsiteY6" fmla="*/ 4464050 h 4464050"/>
              <a:gd name="connsiteX7" fmla="*/ 0 w 4042890"/>
              <a:gd name="connsiteY7" fmla="*/ 2296562 h 4464050"/>
              <a:gd name="connsiteX0" fmla="*/ 0 w 4042890"/>
              <a:gd name="connsiteY0" fmla="*/ 2296562 h 4464050"/>
              <a:gd name="connsiteX1" fmla="*/ 4042890 w 4042890"/>
              <a:gd name="connsiteY1" fmla="*/ 0 h 4464050"/>
              <a:gd name="connsiteX2" fmla="*/ 4042890 w 4042890"/>
              <a:gd name="connsiteY2" fmla="*/ 4131045 h 4464050"/>
              <a:gd name="connsiteX3" fmla="*/ 3709885 w 4042890"/>
              <a:gd name="connsiteY3" fmla="*/ 4464050 h 4464050"/>
              <a:gd name="connsiteX4" fmla="*/ 98 w 4042890"/>
              <a:gd name="connsiteY4" fmla="*/ 4464050 h 4464050"/>
              <a:gd name="connsiteX5" fmla="*/ 98 w 4042890"/>
              <a:gd name="connsiteY5" fmla="*/ 4464050 h 4464050"/>
              <a:gd name="connsiteX6" fmla="*/ 0 w 4042890"/>
              <a:gd name="connsiteY6" fmla="*/ 2296562 h 4464050"/>
              <a:gd name="connsiteX0" fmla="*/ 0 w 4042890"/>
              <a:gd name="connsiteY0" fmla="*/ 0 h 2167488"/>
              <a:gd name="connsiteX1" fmla="*/ 4042890 w 4042890"/>
              <a:gd name="connsiteY1" fmla="*/ 3018 h 2167488"/>
              <a:gd name="connsiteX2" fmla="*/ 4042890 w 4042890"/>
              <a:gd name="connsiteY2" fmla="*/ 1834483 h 2167488"/>
              <a:gd name="connsiteX3" fmla="*/ 3709885 w 4042890"/>
              <a:gd name="connsiteY3" fmla="*/ 2167488 h 2167488"/>
              <a:gd name="connsiteX4" fmla="*/ 98 w 4042890"/>
              <a:gd name="connsiteY4" fmla="*/ 2167488 h 2167488"/>
              <a:gd name="connsiteX5" fmla="*/ 98 w 4042890"/>
              <a:gd name="connsiteY5" fmla="*/ 2167488 h 2167488"/>
              <a:gd name="connsiteX6" fmla="*/ 0 w 4042890"/>
              <a:gd name="connsiteY6" fmla="*/ 0 h 2167488"/>
              <a:gd name="connsiteX0" fmla="*/ 0 w 4042890"/>
              <a:gd name="connsiteY0" fmla="*/ 0 h 2167488"/>
              <a:gd name="connsiteX1" fmla="*/ 4042890 w 4042890"/>
              <a:gd name="connsiteY1" fmla="*/ 3018 h 2167488"/>
              <a:gd name="connsiteX2" fmla="*/ 4042890 w 4042890"/>
              <a:gd name="connsiteY2" fmla="*/ 1834483 h 2167488"/>
              <a:gd name="connsiteX3" fmla="*/ 3709885 w 4042890"/>
              <a:gd name="connsiteY3" fmla="*/ 2167488 h 2167488"/>
              <a:gd name="connsiteX4" fmla="*/ 98 w 4042890"/>
              <a:gd name="connsiteY4" fmla="*/ 2167488 h 2167488"/>
              <a:gd name="connsiteX5" fmla="*/ 1801356 w 4042890"/>
              <a:gd name="connsiteY5" fmla="*/ 2167488 h 2167488"/>
              <a:gd name="connsiteX6" fmla="*/ 0 w 4042890"/>
              <a:gd name="connsiteY6" fmla="*/ 0 h 2167488"/>
              <a:gd name="connsiteX0" fmla="*/ 0 w 4042890"/>
              <a:gd name="connsiteY0" fmla="*/ 0 h 2167488"/>
              <a:gd name="connsiteX1" fmla="*/ 4042890 w 4042890"/>
              <a:gd name="connsiteY1" fmla="*/ 3018 h 2167488"/>
              <a:gd name="connsiteX2" fmla="*/ 4042890 w 4042890"/>
              <a:gd name="connsiteY2" fmla="*/ 1834483 h 2167488"/>
              <a:gd name="connsiteX3" fmla="*/ 3709885 w 4042890"/>
              <a:gd name="connsiteY3" fmla="*/ 2167488 h 2167488"/>
              <a:gd name="connsiteX4" fmla="*/ 1801356 w 4042890"/>
              <a:gd name="connsiteY4" fmla="*/ 2167488 h 2167488"/>
              <a:gd name="connsiteX5" fmla="*/ 0 w 4042890"/>
              <a:gd name="connsiteY5" fmla="*/ 0 h 2167488"/>
              <a:gd name="connsiteX0" fmla="*/ 0 w 2241633"/>
              <a:gd name="connsiteY0" fmla="*/ 0 h 2167488"/>
              <a:gd name="connsiteX1" fmla="*/ 2241633 w 2241633"/>
              <a:gd name="connsiteY1" fmla="*/ 3018 h 2167488"/>
              <a:gd name="connsiteX2" fmla="*/ 2241633 w 2241633"/>
              <a:gd name="connsiteY2" fmla="*/ 1834483 h 2167488"/>
              <a:gd name="connsiteX3" fmla="*/ 1908628 w 2241633"/>
              <a:gd name="connsiteY3" fmla="*/ 2167488 h 2167488"/>
              <a:gd name="connsiteX4" fmla="*/ 99 w 2241633"/>
              <a:gd name="connsiteY4" fmla="*/ 2167488 h 2167488"/>
              <a:gd name="connsiteX5" fmla="*/ 0 w 2241633"/>
              <a:gd name="connsiteY5" fmla="*/ 0 h 2167488"/>
              <a:gd name="connsiteX0" fmla="*/ 2656 w 2241535"/>
              <a:gd name="connsiteY0" fmla="*/ 0 h 2167488"/>
              <a:gd name="connsiteX1" fmla="*/ 2241535 w 2241535"/>
              <a:gd name="connsiteY1" fmla="*/ 3018 h 2167488"/>
              <a:gd name="connsiteX2" fmla="*/ 2241535 w 2241535"/>
              <a:gd name="connsiteY2" fmla="*/ 1834483 h 2167488"/>
              <a:gd name="connsiteX3" fmla="*/ 1908530 w 2241535"/>
              <a:gd name="connsiteY3" fmla="*/ 2167488 h 2167488"/>
              <a:gd name="connsiteX4" fmla="*/ 1 w 2241535"/>
              <a:gd name="connsiteY4" fmla="*/ 2167488 h 2167488"/>
              <a:gd name="connsiteX5" fmla="*/ 2656 w 2241535"/>
              <a:gd name="connsiteY5" fmla="*/ 0 h 216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41535" h="2167488">
                <a:moveTo>
                  <a:pt x="2656" y="0"/>
                </a:moveTo>
                <a:lnTo>
                  <a:pt x="2241535" y="3018"/>
                </a:lnTo>
                <a:lnTo>
                  <a:pt x="2241535" y="1834483"/>
                </a:lnTo>
                <a:cubicBezTo>
                  <a:pt x="2241535" y="2018397"/>
                  <a:pt x="2092444" y="2167488"/>
                  <a:pt x="1908530" y="2167488"/>
                </a:cubicBezTo>
                <a:lnTo>
                  <a:pt x="1" y="2167488"/>
                </a:lnTo>
                <a:cubicBezTo>
                  <a:pt x="-32" y="679471"/>
                  <a:pt x="2689" y="1488017"/>
                  <a:pt x="2656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lIns="180000" tIns="162000" rIns="180000" bIns="162000"/>
          <a:lstStyle>
            <a:lvl1pPr marL="182563" indent="-182563">
              <a:buClr>
                <a:schemeClr val="bg1"/>
              </a:buClr>
              <a:buFont typeface="Wingdings" panose="05000000000000000000" pitchFamily="2" charset="2"/>
              <a:buChar char=""/>
              <a:defRPr sz="2000">
                <a:solidFill>
                  <a:schemeClr val="bg1"/>
                </a:solidFill>
              </a:defRPr>
            </a:lvl1pPr>
            <a:lvl2pPr marL="357188" indent="-174625">
              <a:buClr>
                <a:schemeClr val="bg1"/>
              </a:buClr>
              <a:buFont typeface="Wingdings" panose="05000000000000000000" pitchFamily="2" charset="2"/>
              <a:buChar char=""/>
              <a:defRPr sz="1600">
                <a:solidFill>
                  <a:schemeClr val="bg1"/>
                </a:solidFill>
              </a:defRPr>
            </a:lvl2pPr>
            <a:lvl3pPr marL="539750" indent="-182563"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 marL="714375" indent="-174625"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 marL="898525" indent="-184150">
              <a:buClr>
                <a:schemeClr val="bg1"/>
              </a:buClr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Including TC (6,4Meur BRA/TST)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213699"/>
      </p:ext>
    </p:extLst>
  </p:cSld>
  <p:clrMapOvr>
    <a:masterClrMapping/>
  </p:clrMapOvr>
  <p:transition spd="med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ighlight 3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404815"/>
            <a:ext cx="10960838" cy="50390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4581" y="908721"/>
            <a:ext cx="10946017" cy="432718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defRPr sz="2000">
                <a:solidFill>
                  <a:srgbClr val="242527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759" y="1557339"/>
            <a:ext cx="7696649" cy="446405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0" name="Content Placeholder 2"/>
          <p:cNvSpPr>
            <a:spLocks noGrp="1"/>
          </p:cNvSpPr>
          <p:nvPr>
            <p:ph sz="half" idx="15"/>
          </p:nvPr>
        </p:nvSpPr>
        <p:spPr>
          <a:xfrm>
            <a:off x="8593789" y="1558801"/>
            <a:ext cx="2972889" cy="2152399"/>
          </a:xfrm>
          <a:custGeom>
            <a:avLst/>
            <a:gdLst>
              <a:gd name="connsiteX0" fmla="*/ 333005 w 4042792"/>
              <a:gd name="connsiteY0" fmla="*/ 0 h 4464050"/>
              <a:gd name="connsiteX1" fmla="*/ 4042792 w 4042792"/>
              <a:gd name="connsiteY1" fmla="*/ 0 h 4464050"/>
              <a:gd name="connsiteX2" fmla="*/ 4042792 w 4042792"/>
              <a:gd name="connsiteY2" fmla="*/ 0 h 4464050"/>
              <a:gd name="connsiteX3" fmla="*/ 4042792 w 4042792"/>
              <a:gd name="connsiteY3" fmla="*/ 4131045 h 4464050"/>
              <a:gd name="connsiteX4" fmla="*/ 3709787 w 4042792"/>
              <a:gd name="connsiteY4" fmla="*/ 4464050 h 4464050"/>
              <a:gd name="connsiteX5" fmla="*/ 0 w 4042792"/>
              <a:gd name="connsiteY5" fmla="*/ 4464050 h 4464050"/>
              <a:gd name="connsiteX6" fmla="*/ 0 w 4042792"/>
              <a:gd name="connsiteY6" fmla="*/ 4464050 h 4464050"/>
              <a:gd name="connsiteX7" fmla="*/ 0 w 4042792"/>
              <a:gd name="connsiteY7" fmla="*/ 333005 h 4464050"/>
              <a:gd name="connsiteX8" fmla="*/ 333005 w 4042792"/>
              <a:gd name="connsiteY8" fmla="*/ 0 h 4464050"/>
              <a:gd name="connsiteX0" fmla="*/ 333005 w 4108451"/>
              <a:gd name="connsiteY0" fmla="*/ 0 h 4467009"/>
              <a:gd name="connsiteX1" fmla="*/ 4042792 w 4108451"/>
              <a:gd name="connsiteY1" fmla="*/ 0 h 4467009"/>
              <a:gd name="connsiteX2" fmla="*/ 4042792 w 4108451"/>
              <a:gd name="connsiteY2" fmla="*/ 0 h 4467009"/>
              <a:gd name="connsiteX3" fmla="*/ 4042792 w 4108451"/>
              <a:gd name="connsiteY3" fmla="*/ 4131045 h 4467009"/>
              <a:gd name="connsiteX4" fmla="*/ 4020505 w 4108451"/>
              <a:gd name="connsiteY4" fmla="*/ 4467009 h 4467009"/>
              <a:gd name="connsiteX5" fmla="*/ 0 w 4108451"/>
              <a:gd name="connsiteY5" fmla="*/ 4464050 h 4467009"/>
              <a:gd name="connsiteX6" fmla="*/ 0 w 4108451"/>
              <a:gd name="connsiteY6" fmla="*/ 4464050 h 4467009"/>
              <a:gd name="connsiteX7" fmla="*/ 0 w 4108451"/>
              <a:gd name="connsiteY7" fmla="*/ 333005 h 4467009"/>
              <a:gd name="connsiteX8" fmla="*/ 333005 w 4108451"/>
              <a:gd name="connsiteY8" fmla="*/ 0 h 4467009"/>
              <a:gd name="connsiteX0" fmla="*/ 333005 w 4114749"/>
              <a:gd name="connsiteY0" fmla="*/ 0 h 4467009"/>
              <a:gd name="connsiteX1" fmla="*/ 4042792 w 4114749"/>
              <a:gd name="connsiteY1" fmla="*/ 0 h 4467009"/>
              <a:gd name="connsiteX2" fmla="*/ 4042792 w 4114749"/>
              <a:gd name="connsiteY2" fmla="*/ 0 h 4467009"/>
              <a:gd name="connsiteX3" fmla="*/ 4042792 w 4114749"/>
              <a:gd name="connsiteY3" fmla="*/ 4131045 h 4467009"/>
              <a:gd name="connsiteX4" fmla="*/ 4029382 w 4114749"/>
              <a:gd name="connsiteY4" fmla="*/ 4467009 h 4467009"/>
              <a:gd name="connsiteX5" fmla="*/ 0 w 4114749"/>
              <a:gd name="connsiteY5" fmla="*/ 4464050 h 4467009"/>
              <a:gd name="connsiteX6" fmla="*/ 0 w 4114749"/>
              <a:gd name="connsiteY6" fmla="*/ 4464050 h 4467009"/>
              <a:gd name="connsiteX7" fmla="*/ 0 w 4114749"/>
              <a:gd name="connsiteY7" fmla="*/ 333005 h 4467009"/>
              <a:gd name="connsiteX8" fmla="*/ 333005 w 4114749"/>
              <a:gd name="connsiteY8" fmla="*/ 0 h 4467009"/>
              <a:gd name="connsiteX0" fmla="*/ 333005 w 4042792"/>
              <a:gd name="connsiteY0" fmla="*/ 0 h 4467009"/>
              <a:gd name="connsiteX1" fmla="*/ 4042792 w 4042792"/>
              <a:gd name="connsiteY1" fmla="*/ 0 h 4467009"/>
              <a:gd name="connsiteX2" fmla="*/ 4042792 w 4042792"/>
              <a:gd name="connsiteY2" fmla="*/ 0 h 4467009"/>
              <a:gd name="connsiteX3" fmla="*/ 4042792 w 4042792"/>
              <a:gd name="connsiteY3" fmla="*/ 4131045 h 4467009"/>
              <a:gd name="connsiteX4" fmla="*/ 4029382 w 4042792"/>
              <a:gd name="connsiteY4" fmla="*/ 4467009 h 4467009"/>
              <a:gd name="connsiteX5" fmla="*/ 0 w 4042792"/>
              <a:gd name="connsiteY5" fmla="*/ 4464050 h 4467009"/>
              <a:gd name="connsiteX6" fmla="*/ 0 w 4042792"/>
              <a:gd name="connsiteY6" fmla="*/ 4464050 h 4467009"/>
              <a:gd name="connsiteX7" fmla="*/ 0 w 4042792"/>
              <a:gd name="connsiteY7" fmla="*/ 333005 h 4467009"/>
              <a:gd name="connsiteX8" fmla="*/ 333005 w 4042792"/>
              <a:gd name="connsiteY8" fmla="*/ 0 h 4467009"/>
              <a:gd name="connsiteX0" fmla="*/ 333005 w 4042792"/>
              <a:gd name="connsiteY0" fmla="*/ 0 h 4467009"/>
              <a:gd name="connsiteX1" fmla="*/ 4042792 w 4042792"/>
              <a:gd name="connsiteY1" fmla="*/ 0 h 4467009"/>
              <a:gd name="connsiteX2" fmla="*/ 4042792 w 4042792"/>
              <a:gd name="connsiteY2" fmla="*/ 0 h 4467009"/>
              <a:gd name="connsiteX3" fmla="*/ 4042792 w 4042792"/>
              <a:gd name="connsiteY3" fmla="*/ 4131045 h 4467009"/>
              <a:gd name="connsiteX4" fmla="*/ 4038260 w 4042792"/>
              <a:gd name="connsiteY4" fmla="*/ 4467009 h 4467009"/>
              <a:gd name="connsiteX5" fmla="*/ 0 w 4042792"/>
              <a:gd name="connsiteY5" fmla="*/ 4464050 h 4467009"/>
              <a:gd name="connsiteX6" fmla="*/ 0 w 4042792"/>
              <a:gd name="connsiteY6" fmla="*/ 4464050 h 4467009"/>
              <a:gd name="connsiteX7" fmla="*/ 0 w 4042792"/>
              <a:gd name="connsiteY7" fmla="*/ 333005 h 4467009"/>
              <a:gd name="connsiteX8" fmla="*/ 333005 w 4042792"/>
              <a:gd name="connsiteY8" fmla="*/ 0 h 4467009"/>
              <a:gd name="connsiteX0" fmla="*/ 333005 w 4042792"/>
              <a:gd name="connsiteY0" fmla="*/ 0 h 4467009"/>
              <a:gd name="connsiteX1" fmla="*/ 4042792 w 4042792"/>
              <a:gd name="connsiteY1" fmla="*/ 0 h 4467009"/>
              <a:gd name="connsiteX2" fmla="*/ 4042792 w 4042792"/>
              <a:gd name="connsiteY2" fmla="*/ 0 h 4467009"/>
              <a:gd name="connsiteX3" fmla="*/ 4038260 w 4042792"/>
              <a:gd name="connsiteY3" fmla="*/ 4467009 h 4467009"/>
              <a:gd name="connsiteX4" fmla="*/ 0 w 4042792"/>
              <a:gd name="connsiteY4" fmla="*/ 4464050 h 4467009"/>
              <a:gd name="connsiteX5" fmla="*/ 0 w 4042792"/>
              <a:gd name="connsiteY5" fmla="*/ 4464050 h 4467009"/>
              <a:gd name="connsiteX6" fmla="*/ 0 w 4042792"/>
              <a:gd name="connsiteY6" fmla="*/ 333005 h 4467009"/>
              <a:gd name="connsiteX7" fmla="*/ 333005 w 4042792"/>
              <a:gd name="connsiteY7" fmla="*/ 0 h 4467009"/>
              <a:gd name="connsiteX0" fmla="*/ 333005 w 4042792"/>
              <a:gd name="connsiteY0" fmla="*/ 0 h 4464050"/>
              <a:gd name="connsiteX1" fmla="*/ 4042792 w 4042792"/>
              <a:gd name="connsiteY1" fmla="*/ 0 h 4464050"/>
              <a:gd name="connsiteX2" fmla="*/ 4042792 w 4042792"/>
              <a:gd name="connsiteY2" fmla="*/ 0 h 4464050"/>
              <a:gd name="connsiteX3" fmla="*/ 4038260 w 4042792"/>
              <a:gd name="connsiteY3" fmla="*/ 2152340 h 4464050"/>
              <a:gd name="connsiteX4" fmla="*/ 0 w 4042792"/>
              <a:gd name="connsiteY4" fmla="*/ 4464050 h 4464050"/>
              <a:gd name="connsiteX5" fmla="*/ 0 w 4042792"/>
              <a:gd name="connsiteY5" fmla="*/ 4464050 h 4464050"/>
              <a:gd name="connsiteX6" fmla="*/ 0 w 4042792"/>
              <a:gd name="connsiteY6" fmla="*/ 333005 h 4464050"/>
              <a:gd name="connsiteX7" fmla="*/ 333005 w 4042792"/>
              <a:gd name="connsiteY7" fmla="*/ 0 h 4464050"/>
              <a:gd name="connsiteX0" fmla="*/ 333005 w 4042792"/>
              <a:gd name="connsiteY0" fmla="*/ 0 h 4464050"/>
              <a:gd name="connsiteX1" fmla="*/ 4042792 w 4042792"/>
              <a:gd name="connsiteY1" fmla="*/ 0 h 4464050"/>
              <a:gd name="connsiteX2" fmla="*/ 4042792 w 4042792"/>
              <a:gd name="connsiteY2" fmla="*/ 0 h 4464050"/>
              <a:gd name="connsiteX3" fmla="*/ 4038260 w 4042792"/>
              <a:gd name="connsiteY3" fmla="*/ 2152340 h 4464050"/>
              <a:gd name="connsiteX4" fmla="*/ 0 w 4042792"/>
              <a:gd name="connsiteY4" fmla="*/ 4464050 h 4464050"/>
              <a:gd name="connsiteX5" fmla="*/ 0 w 4042792"/>
              <a:gd name="connsiteY5" fmla="*/ 2158435 h 4464050"/>
              <a:gd name="connsiteX6" fmla="*/ 0 w 4042792"/>
              <a:gd name="connsiteY6" fmla="*/ 333005 h 4464050"/>
              <a:gd name="connsiteX7" fmla="*/ 333005 w 4042792"/>
              <a:gd name="connsiteY7" fmla="*/ 0 h 4464050"/>
              <a:gd name="connsiteX0" fmla="*/ 333005 w 4042792"/>
              <a:gd name="connsiteY0" fmla="*/ 0 h 4464050"/>
              <a:gd name="connsiteX1" fmla="*/ 4042792 w 4042792"/>
              <a:gd name="connsiteY1" fmla="*/ 0 h 4464050"/>
              <a:gd name="connsiteX2" fmla="*/ 4042792 w 4042792"/>
              <a:gd name="connsiteY2" fmla="*/ 0 h 4464050"/>
              <a:gd name="connsiteX3" fmla="*/ 4038260 w 4042792"/>
              <a:gd name="connsiteY3" fmla="*/ 2152340 h 4464050"/>
              <a:gd name="connsiteX4" fmla="*/ 0 w 4042792"/>
              <a:gd name="connsiteY4" fmla="*/ 4464050 h 4464050"/>
              <a:gd name="connsiteX5" fmla="*/ 0 w 4042792"/>
              <a:gd name="connsiteY5" fmla="*/ 333005 h 4464050"/>
              <a:gd name="connsiteX6" fmla="*/ 333005 w 4042792"/>
              <a:gd name="connsiteY6" fmla="*/ 0 h 4464050"/>
              <a:gd name="connsiteX0" fmla="*/ 333005 w 4042792"/>
              <a:gd name="connsiteY0" fmla="*/ 0 h 2152399"/>
              <a:gd name="connsiteX1" fmla="*/ 4042792 w 4042792"/>
              <a:gd name="connsiteY1" fmla="*/ 0 h 2152399"/>
              <a:gd name="connsiteX2" fmla="*/ 4042792 w 4042792"/>
              <a:gd name="connsiteY2" fmla="*/ 0 h 2152399"/>
              <a:gd name="connsiteX3" fmla="*/ 4038260 w 4042792"/>
              <a:gd name="connsiteY3" fmla="*/ 2152340 h 2152399"/>
              <a:gd name="connsiteX4" fmla="*/ 0 w 4042792"/>
              <a:gd name="connsiteY4" fmla="*/ 2152399 h 2152399"/>
              <a:gd name="connsiteX5" fmla="*/ 0 w 4042792"/>
              <a:gd name="connsiteY5" fmla="*/ 333005 h 2152399"/>
              <a:gd name="connsiteX6" fmla="*/ 333005 w 4042792"/>
              <a:gd name="connsiteY6" fmla="*/ 0 h 2152399"/>
              <a:gd name="connsiteX0" fmla="*/ 333005 w 4042792"/>
              <a:gd name="connsiteY0" fmla="*/ 0 h 2152399"/>
              <a:gd name="connsiteX1" fmla="*/ 4042792 w 4042792"/>
              <a:gd name="connsiteY1" fmla="*/ 0 h 2152399"/>
              <a:gd name="connsiteX2" fmla="*/ 2227763 w 4042792"/>
              <a:gd name="connsiteY2" fmla="*/ 0 h 2152399"/>
              <a:gd name="connsiteX3" fmla="*/ 4038260 w 4042792"/>
              <a:gd name="connsiteY3" fmla="*/ 2152340 h 2152399"/>
              <a:gd name="connsiteX4" fmla="*/ 0 w 4042792"/>
              <a:gd name="connsiteY4" fmla="*/ 2152399 h 2152399"/>
              <a:gd name="connsiteX5" fmla="*/ 0 w 4042792"/>
              <a:gd name="connsiteY5" fmla="*/ 333005 h 2152399"/>
              <a:gd name="connsiteX6" fmla="*/ 333005 w 4042792"/>
              <a:gd name="connsiteY6" fmla="*/ 0 h 2152399"/>
              <a:gd name="connsiteX0" fmla="*/ 333005 w 4038260"/>
              <a:gd name="connsiteY0" fmla="*/ 0 h 2152399"/>
              <a:gd name="connsiteX1" fmla="*/ 2227763 w 4038260"/>
              <a:gd name="connsiteY1" fmla="*/ 0 h 2152399"/>
              <a:gd name="connsiteX2" fmla="*/ 4038260 w 4038260"/>
              <a:gd name="connsiteY2" fmla="*/ 2152340 h 2152399"/>
              <a:gd name="connsiteX3" fmla="*/ 0 w 4038260"/>
              <a:gd name="connsiteY3" fmla="*/ 2152399 h 2152399"/>
              <a:gd name="connsiteX4" fmla="*/ 0 w 4038260"/>
              <a:gd name="connsiteY4" fmla="*/ 333005 h 2152399"/>
              <a:gd name="connsiteX5" fmla="*/ 333005 w 4038260"/>
              <a:gd name="connsiteY5" fmla="*/ 0 h 2152399"/>
              <a:gd name="connsiteX0" fmla="*/ 333005 w 2229086"/>
              <a:gd name="connsiteY0" fmla="*/ 0 h 2152399"/>
              <a:gd name="connsiteX1" fmla="*/ 2227763 w 2229086"/>
              <a:gd name="connsiteY1" fmla="*/ 0 h 2152399"/>
              <a:gd name="connsiteX2" fmla="*/ 2228739 w 2229086"/>
              <a:gd name="connsiteY2" fmla="*/ 2152340 h 2152399"/>
              <a:gd name="connsiteX3" fmla="*/ 0 w 2229086"/>
              <a:gd name="connsiteY3" fmla="*/ 2152399 h 2152399"/>
              <a:gd name="connsiteX4" fmla="*/ 0 w 2229086"/>
              <a:gd name="connsiteY4" fmla="*/ 333005 h 2152399"/>
              <a:gd name="connsiteX5" fmla="*/ 333005 w 2229086"/>
              <a:gd name="connsiteY5" fmla="*/ 0 h 215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29086" h="2152399">
                <a:moveTo>
                  <a:pt x="333005" y="0"/>
                </a:moveTo>
                <a:lnTo>
                  <a:pt x="2227763" y="0"/>
                </a:lnTo>
                <a:cubicBezTo>
                  <a:pt x="2226252" y="1489003"/>
                  <a:pt x="2230250" y="663337"/>
                  <a:pt x="2228739" y="2152340"/>
                </a:cubicBezTo>
                <a:lnTo>
                  <a:pt x="0" y="2152399"/>
                </a:lnTo>
                <a:lnTo>
                  <a:pt x="0" y="333005"/>
                </a:lnTo>
                <a:cubicBezTo>
                  <a:pt x="0" y="149091"/>
                  <a:pt x="149091" y="0"/>
                  <a:pt x="333005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lIns="180000" tIns="162000" rIns="180000" bIns="162000"/>
          <a:lstStyle>
            <a:lvl1pPr marL="182563" indent="-182563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"/>
              <a:defRPr sz="2000">
                <a:solidFill>
                  <a:schemeClr val="tx2">
                    <a:lumMod val="50000"/>
                  </a:schemeClr>
                </a:solidFill>
              </a:defRPr>
            </a:lvl1pPr>
            <a:lvl2pPr marL="357188" indent="-174625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"/>
              <a:defRPr sz="1600">
                <a:solidFill>
                  <a:schemeClr val="tx2">
                    <a:lumMod val="50000"/>
                  </a:schemeClr>
                </a:solidFill>
              </a:defRPr>
            </a:lvl2pPr>
            <a:lvl3pPr marL="539750" indent="-182563">
              <a:buClr>
                <a:schemeClr val="tx2">
                  <a:lumMod val="50000"/>
                </a:schemeClr>
              </a:buClr>
              <a:defRPr sz="1600">
                <a:solidFill>
                  <a:schemeClr val="tx2">
                    <a:lumMod val="50000"/>
                  </a:schemeClr>
                </a:solidFill>
              </a:defRPr>
            </a:lvl3pPr>
            <a:lvl4pPr marL="714375" indent="-174625">
              <a:buClr>
                <a:schemeClr val="tx2">
                  <a:lumMod val="50000"/>
                </a:schemeClr>
              </a:buClr>
              <a:defRPr sz="1400">
                <a:solidFill>
                  <a:schemeClr val="tx2">
                    <a:lumMod val="50000"/>
                  </a:schemeClr>
                </a:solidFill>
              </a:defRPr>
            </a:lvl4pPr>
            <a:lvl5pPr marL="898525" indent="-184150">
              <a:buClr>
                <a:schemeClr val="tx2">
                  <a:lumMod val="50000"/>
                </a:schemeClr>
              </a:buClr>
              <a:defRPr sz="14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1" name="Content Placeholder 2"/>
          <p:cNvSpPr>
            <a:spLocks noGrp="1"/>
          </p:cNvSpPr>
          <p:nvPr>
            <p:ph sz="half" idx="13"/>
          </p:nvPr>
        </p:nvSpPr>
        <p:spPr>
          <a:xfrm>
            <a:off x="8593512" y="3853900"/>
            <a:ext cx="2989491" cy="2167488"/>
          </a:xfrm>
          <a:custGeom>
            <a:avLst/>
            <a:gdLst>
              <a:gd name="connsiteX0" fmla="*/ 333005 w 4042792"/>
              <a:gd name="connsiteY0" fmla="*/ 0 h 4464050"/>
              <a:gd name="connsiteX1" fmla="*/ 4042792 w 4042792"/>
              <a:gd name="connsiteY1" fmla="*/ 0 h 4464050"/>
              <a:gd name="connsiteX2" fmla="*/ 4042792 w 4042792"/>
              <a:gd name="connsiteY2" fmla="*/ 0 h 4464050"/>
              <a:gd name="connsiteX3" fmla="*/ 4042792 w 4042792"/>
              <a:gd name="connsiteY3" fmla="*/ 4131045 h 4464050"/>
              <a:gd name="connsiteX4" fmla="*/ 3709787 w 4042792"/>
              <a:gd name="connsiteY4" fmla="*/ 4464050 h 4464050"/>
              <a:gd name="connsiteX5" fmla="*/ 0 w 4042792"/>
              <a:gd name="connsiteY5" fmla="*/ 4464050 h 4464050"/>
              <a:gd name="connsiteX6" fmla="*/ 0 w 4042792"/>
              <a:gd name="connsiteY6" fmla="*/ 4464050 h 4464050"/>
              <a:gd name="connsiteX7" fmla="*/ 0 w 4042792"/>
              <a:gd name="connsiteY7" fmla="*/ 333005 h 4464050"/>
              <a:gd name="connsiteX8" fmla="*/ 333005 w 4042792"/>
              <a:gd name="connsiteY8" fmla="*/ 0 h 4464050"/>
              <a:gd name="connsiteX0" fmla="*/ 81714 w 4124604"/>
              <a:gd name="connsiteY0" fmla="*/ 0 h 4464050"/>
              <a:gd name="connsiteX1" fmla="*/ 4124604 w 4124604"/>
              <a:gd name="connsiteY1" fmla="*/ 0 h 4464050"/>
              <a:gd name="connsiteX2" fmla="*/ 4124604 w 4124604"/>
              <a:gd name="connsiteY2" fmla="*/ 0 h 4464050"/>
              <a:gd name="connsiteX3" fmla="*/ 4124604 w 4124604"/>
              <a:gd name="connsiteY3" fmla="*/ 4131045 h 4464050"/>
              <a:gd name="connsiteX4" fmla="*/ 3791599 w 4124604"/>
              <a:gd name="connsiteY4" fmla="*/ 4464050 h 4464050"/>
              <a:gd name="connsiteX5" fmla="*/ 81812 w 4124604"/>
              <a:gd name="connsiteY5" fmla="*/ 4464050 h 4464050"/>
              <a:gd name="connsiteX6" fmla="*/ 81812 w 4124604"/>
              <a:gd name="connsiteY6" fmla="*/ 4464050 h 4464050"/>
              <a:gd name="connsiteX7" fmla="*/ 81812 w 4124604"/>
              <a:gd name="connsiteY7" fmla="*/ 333005 h 4464050"/>
              <a:gd name="connsiteX8" fmla="*/ 81714 w 4124604"/>
              <a:gd name="connsiteY8" fmla="*/ 0 h 4464050"/>
              <a:gd name="connsiteX0" fmla="*/ 436 w 4043326"/>
              <a:gd name="connsiteY0" fmla="*/ 0 h 4464050"/>
              <a:gd name="connsiteX1" fmla="*/ 4043326 w 4043326"/>
              <a:gd name="connsiteY1" fmla="*/ 0 h 4464050"/>
              <a:gd name="connsiteX2" fmla="*/ 4043326 w 4043326"/>
              <a:gd name="connsiteY2" fmla="*/ 0 h 4464050"/>
              <a:gd name="connsiteX3" fmla="*/ 4043326 w 4043326"/>
              <a:gd name="connsiteY3" fmla="*/ 4131045 h 4464050"/>
              <a:gd name="connsiteX4" fmla="*/ 3710321 w 4043326"/>
              <a:gd name="connsiteY4" fmla="*/ 4464050 h 4464050"/>
              <a:gd name="connsiteX5" fmla="*/ 534 w 4043326"/>
              <a:gd name="connsiteY5" fmla="*/ 4464050 h 4464050"/>
              <a:gd name="connsiteX6" fmla="*/ 534 w 4043326"/>
              <a:gd name="connsiteY6" fmla="*/ 4464050 h 4464050"/>
              <a:gd name="connsiteX7" fmla="*/ 534 w 4043326"/>
              <a:gd name="connsiteY7" fmla="*/ 333005 h 4464050"/>
              <a:gd name="connsiteX8" fmla="*/ 436 w 4043326"/>
              <a:gd name="connsiteY8" fmla="*/ 0 h 4464050"/>
              <a:gd name="connsiteX0" fmla="*/ 0 w 4042890"/>
              <a:gd name="connsiteY0" fmla="*/ 0 h 4464050"/>
              <a:gd name="connsiteX1" fmla="*/ 4042890 w 4042890"/>
              <a:gd name="connsiteY1" fmla="*/ 0 h 4464050"/>
              <a:gd name="connsiteX2" fmla="*/ 4042890 w 4042890"/>
              <a:gd name="connsiteY2" fmla="*/ 0 h 4464050"/>
              <a:gd name="connsiteX3" fmla="*/ 4042890 w 4042890"/>
              <a:gd name="connsiteY3" fmla="*/ 4131045 h 4464050"/>
              <a:gd name="connsiteX4" fmla="*/ 3709885 w 4042890"/>
              <a:gd name="connsiteY4" fmla="*/ 4464050 h 4464050"/>
              <a:gd name="connsiteX5" fmla="*/ 98 w 4042890"/>
              <a:gd name="connsiteY5" fmla="*/ 4464050 h 4464050"/>
              <a:gd name="connsiteX6" fmla="*/ 98 w 4042890"/>
              <a:gd name="connsiteY6" fmla="*/ 4464050 h 4464050"/>
              <a:gd name="connsiteX7" fmla="*/ 0 w 4042890"/>
              <a:gd name="connsiteY7" fmla="*/ 0 h 4464050"/>
              <a:gd name="connsiteX0" fmla="*/ 0 w 4042890"/>
              <a:gd name="connsiteY0" fmla="*/ 2296562 h 4464050"/>
              <a:gd name="connsiteX1" fmla="*/ 4042890 w 4042890"/>
              <a:gd name="connsiteY1" fmla="*/ 0 h 4464050"/>
              <a:gd name="connsiteX2" fmla="*/ 4042890 w 4042890"/>
              <a:gd name="connsiteY2" fmla="*/ 0 h 4464050"/>
              <a:gd name="connsiteX3" fmla="*/ 4042890 w 4042890"/>
              <a:gd name="connsiteY3" fmla="*/ 4131045 h 4464050"/>
              <a:gd name="connsiteX4" fmla="*/ 3709885 w 4042890"/>
              <a:gd name="connsiteY4" fmla="*/ 4464050 h 4464050"/>
              <a:gd name="connsiteX5" fmla="*/ 98 w 4042890"/>
              <a:gd name="connsiteY5" fmla="*/ 4464050 h 4464050"/>
              <a:gd name="connsiteX6" fmla="*/ 98 w 4042890"/>
              <a:gd name="connsiteY6" fmla="*/ 4464050 h 4464050"/>
              <a:gd name="connsiteX7" fmla="*/ 0 w 4042890"/>
              <a:gd name="connsiteY7" fmla="*/ 2296562 h 4464050"/>
              <a:gd name="connsiteX0" fmla="*/ 0 w 4042890"/>
              <a:gd name="connsiteY0" fmla="*/ 2296562 h 4464050"/>
              <a:gd name="connsiteX1" fmla="*/ 4042890 w 4042890"/>
              <a:gd name="connsiteY1" fmla="*/ 0 h 4464050"/>
              <a:gd name="connsiteX2" fmla="*/ 4042890 w 4042890"/>
              <a:gd name="connsiteY2" fmla="*/ 2293544 h 4464050"/>
              <a:gd name="connsiteX3" fmla="*/ 4042890 w 4042890"/>
              <a:gd name="connsiteY3" fmla="*/ 4131045 h 4464050"/>
              <a:gd name="connsiteX4" fmla="*/ 3709885 w 4042890"/>
              <a:gd name="connsiteY4" fmla="*/ 4464050 h 4464050"/>
              <a:gd name="connsiteX5" fmla="*/ 98 w 4042890"/>
              <a:gd name="connsiteY5" fmla="*/ 4464050 h 4464050"/>
              <a:gd name="connsiteX6" fmla="*/ 98 w 4042890"/>
              <a:gd name="connsiteY6" fmla="*/ 4464050 h 4464050"/>
              <a:gd name="connsiteX7" fmla="*/ 0 w 4042890"/>
              <a:gd name="connsiteY7" fmla="*/ 2296562 h 4464050"/>
              <a:gd name="connsiteX0" fmla="*/ 0 w 4042890"/>
              <a:gd name="connsiteY0" fmla="*/ 2296562 h 4464050"/>
              <a:gd name="connsiteX1" fmla="*/ 4042890 w 4042890"/>
              <a:gd name="connsiteY1" fmla="*/ 0 h 4464050"/>
              <a:gd name="connsiteX2" fmla="*/ 4042890 w 4042890"/>
              <a:gd name="connsiteY2" fmla="*/ 4131045 h 4464050"/>
              <a:gd name="connsiteX3" fmla="*/ 3709885 w 4042890"/>
              <a:gd name="connsiteY3" fmla="*/ 4464050 h 4464050"/>
              <a:gd name="connsiteX4" fmla="*/ 98 w 4042890"/>
              <a:gd name="connsiteY4" fmla="*/ 4464050 h 4464050"/>
              <a:gd name="connsiteX5" fmla="*/ 98 w 4042890"/>
              <a:gd name="connsiteY5" fmla="*/ 4464050 h 4464050"/>
              <a:gd name="connsiteX6" fmla="*/ 0 w 4042890"/>
              <a:gd name="connsiteY6" fmla="*/ 2296562 h 4464050"/>
              <a:gd name="connsiteX0" fmla="*/ 0 w 4042890"/>
              <a:gd name="connsiteY0" fmla="*/ 0 h 2167488"/>
              <a:gd name="connsiteX1" fmla="*/ 4042890 w 4042890"/>
              <a:gd name="connsiteY1" fmla="*/ 3018 h 2167488"/>
              <a:gd name="connsiteX2" fmla="*/ 4042890 w 4042890"/>
              <a:gd name="connsiteY2" fmla="*/ 1834483 h 2167488"/>
              <a:gd name="connsiteX3" fmla="*/ 3709885 w 4042890"/>
              <a:gd name="connsiteY3" fmla="*/ 2167488 h 2167488"/>
              <a:gd name="connsiteX4" fmla="*/ 98 w 4042890"/>
              <a:gd name="connsiteY4" fmla="*/ 2167488 h 2167488"/>
              <a:gd name="connsiteX5" fmla="*/ 98 w 4042890"/>
              <a:gd name="connsiteY5" fmla="*/ 2167488 h 2167488"/>
              <a:gd name="connsiteX6" fmla="*/ 0 w 4042890"/>
              <a:gd name="connsiteY6" fmla="*/ 0 h 2167488"/>
              <a:gd name="connsiteX0" fmla="*/ 0 w 4042890"/>
              <a:gd name="connsiteY0" fmla="*/ 0 h 2167488"/>
              <a:gd name="connsiteX1" fmla="*/ 4042890 w 4042890"/>
              <a:gd name="connsiteY1" fmla="*/ 3018 h 2167488"/>
              <a:gd name="connsiteX2" fmla="*/ 4042890 w 4042890"/>
              <a:gd name="connsiteY2" fmla="*/ 1834483 h 2167488"/>
              <a:gd name="connsiteX3" fmla="*/ 3709885 w 4042890"/>
              <a:gd name="connsiteY3" fmla="*/ 2167488 h 2167488"/>
              <a:gd name="connsiteX4" fmla="*/ 98 w 4042890"/>
              <a:gd name="connsiteY4" fmla="*/ 2167488 h 2167488"/>
              <a:gd name="connsiteX5" fmla="*/ 1801356 w 4042890"/>
              <a:gd name="connsiteY5" fmla="*/ 2167488 h 2167488"/>
              <a:gd name="connsiteX6" fmla="*/ 0 w 4042890"/>
              <a:gd name="connsiteY6" fmla="*/ 0 h 2167488"/>
              <a:gd name="connsiteX0" fmla="*/ 0 w 4042890"/>
              <a:gd name="connsiteY0" fmla="*/ 0 h 2167488"/>
              <a:gd name="connsiteX1" fmla="*/ 4042890 w 4042890"/>
              <a:gd name="connsiteY1" fmla="*/ 3018 h 2167488"/>
              <a:gd name="connsiteX2" fmla="*/ 4042890 w 4042890"/>
              <a:gd name="connsiteY2" fmla="*/ 1834483 h 2167488"/>
              <a:gd name="connsiteX3" fmla="*/ 3709885 w 4042890"/>
              <a:gd name="connsiteY3" fmla="*/ 2167488 h 2167488"/>
              <a:gd name="connsiteX4" fmla="*/ 1801356 w 4042890"/>
              <a:gd name="connsiteY4" fmla="*/ 2167488 h 2167488"/>
              <a:gd name="connsiteX5" fmla="*/ 0 w 4042890"/>
              <a:gd name="connsiteY5" fmla="*/ 0 h 2167488"/>
              <a:gd name="connsiteX0" fmla="*/ 0 w 2241633"/>
              <a:gd name="connsiteY0" fmla="*/ 0 h 2167488"/>
              <a:gd name="connsiteX1" fmla="*/ 2241633 w 2241633"/>
              <a:gd name="connsiteY1" fmla="*/ 3018 h 2167488"/>
              <a:gd name="connsiteX2" fmla="*/ 2241633 w 2241633"/>
              <a:gd name="connsiteY2" fmla="*/ 1834483 h 2167488"/>
              <a:gd name="connsiteX3" fmla="*/ 1908628 w 2241633"/>
              <a:gd name="connsiteY3" fmla="*/ 2167488 h 2167488"/>
              <a:gd name="connsiteX4" fmla="*/ 99 w 2241633"/>
              <a:gd name="connsiteY4" fmla="*/ 2167488 h 2167488"/>
              <a:gd name="connsiteX5" fmla="*/ 0 w 2241633"/>
              <a:gd name="connsiteY5" fmla="*/ 0 h 2167488"/>
              <a:gd name="connsiteX0" fmla="*/ 2656 w 2241535"/>
              <a:gd name="connsiteY0" fmla="*/ 0 h 2167488"/>
              <a:gd name="connsiteX1" fmla="*/ 2241535 w 2241535"/>
              <a:gd name="connsiteY1" fmla="*/ 3018 h 2167488"/>
              <a:gd name="connsiteX2" fmla="*/ 2241535 w 2241535"/>
              <a:gd name="connsiteY2" fmla="*/ 1834483 h 2167488"/>
              <a:gd name="connsiteX3" fmla="*/ 1908530 w 2241535"/>
              <a:gd name="connsiteY3" fmla="*/ 2167488 h 2167488"/>
              <a:gd name="connsiteX4" fmla="*/ 1 w 2241535"/>
              <a:gd name="connsiteY4" fmla="*/ 2167488 h 2167488"/>
              <a:gd name="connsiteX5" fmla="*/ 2656 w 2241535"/>
              <a:gd name="connsiteY5" fmla="*/ 0 h 216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41535" h="2167488">
                <a:moveTo>
                  <a:pt x="2656" y="0"/>
                </a:moveTo>
                <a:lnTo>
                  <a:pt x="2241535" y="3018"/>
                </a:lnTo>
                <a:lnTo>
                  <a:pt x="2241535" y="1834483"/>
                </a:lnTo>
                <a:cubicBezTo>
                  <a:pt x="2241535" y="2018397"/>
                  <a:pt x="2092444" y="2167488"/>
                  <a:pt x="1908530" y="2167488"/>
                </a:cubicBezTo>
                <a:lnTo>
                  <a:pt x="1" y="2167488"/>
                </a:lnTo>
                <a:cubicBezTo>
                  <a:pt x="-32" y="679471"/>
                  <a:pt x="2689" y="1488017"/>
                  <a:pt x="2656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lIns="180000" tIns="162000" rIns="180000" bIns="162000"/>
          <a:lstStyle>
            <a:lvl1pPr marL="182563" indent="-182563">
              <a:buClr>
                <a:schemeClr val="bg1"/>
              </a:buClr>
              <a:buFont typeface="Wingdings" panose="05000000000000000000" pitchFamily="2" charset="2"/>
              <a:buChar char=""/>
              <a:defRPr sz="2000">
                <a:solidFill>
                  <a:schemeClr val="bg1"/>
                </a:solidFill>
              </a:defRPr>
            </a:lvl1pPr>
            <a:lvl2pPr marL="357188" indent="-174625">
              <a:buClr>
                <a:schemeClr val="bg1"/>
              </a:buClr>
              <a:buFont typeface="Wingdings" panose="05000000000000000000" pitchFamily="2" charset="2"/>
              <a:buChar char=""/>
              <a:defRPr sz="1600">
                <a:solidFill>
                  <a:schemeClr val="bg1"/>
                </a:solidFill>
              </a:defRPr>
            </a:lvl2pPr>
            <a:lvl3pPr marL="539750" indent="-182563"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 marL="714375" indent="-174625"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 marL="898525" indent="-184150">
              <a:buClr>
                <a:schemeClr val="bg1"/>
              </a:buClr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Including TC (6,4Meur BRA/TST)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949183"/>
      </p:ext>
    </p:extLst>
  </p:cSld>
  <p:clrMapOvr>
    <a:masterClrMapping/>
  </p:clrMapOvr>
  <p:transition spd="med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ighligh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759" y="404815"/>
            <a:ext cx="10960838" cy="50390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4581" y="908721"/>
            <a:ext cx="10946017" cy="432718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defRPr sz="2000">
                <a:solidFill>
                  <a:srgbClr val="242527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half" idx="1"/>
          </p:nvPr>
        </p:nvSpPr>
        <p:spPr>
          <a:xfrm>
            <a:off x="609759" y="1557340"/>
            <a:ext cx="5391793" cy="4468471"/>
          </a:xfrm>
          <a:prstGeom prst="round2DiagRect">
            <a:avLst>
              <a:gd name="adj1" fmla="val 8442"/>
              <a:gd name="adj2" fmla="val 0"/>
            </a:avLst>
          </a:prstGeom>
          <a:solidFill>
            <a:srgbClr val="50B948">
              <a:alpha val="40000"/>
            </a:srgbClr>
          </a:solidFill>
        </p:spPr>
        <p:txBody>
          <a:bodyPr lIns="90000" tIns="54000" rIns="90000" bIns="54000"/>
          <a:lstStyle>
            <a:lvl1pPr marL="182563" indent="-182563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"/>
              <a:defRPr sz="2000">
                <a:solidFill>
                  <a:schemeClr val="tx2">
                    <a:lumMod val="50000"/>
                  </a:schemeClr>
                </a:solidFill>
              </a:defRPr>
            </a:lvl1pPr>
            <a:lvl2pPr marL="357188" indent="-174625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"/>
              <a:defRPr sz="1600">
                <a:solidFill>
                  <a:schemeClr val="tx2">
                    <a:lumMod val="50000"/>
                  </a:schemeClr>
                </a:solidFill>
              </a:defRPr>
            </a:lvl2pPr>
            <a:lvl3pPr marL="539750" indent="-182563">
              <a:buClr>
                <a:schemeClr val="tx2">
                  <a:lumMod val="50000"/>
                </a:schemeClr>
              </a:buClr>
              <a:defRPr sz="1600">
                <a:solidFill>
                  <a:schemeClr val="tx2">
                    <a:lumMod val="50000"/>
                  </a:schemeClr>
                </a:solidFill>
              </a:defRPr>
            </a:lvl3pPr>
            <a:lvl4pPr marL="714375" indent="-174625">
              <a:buClr>
                <a:schemeClr val="tx2">
                  <a:lumMod val="50000"/>
                </a:schemeClr>
              </a:buClr>
              <a:defRPr sz="1400">
                <a:solidFill>
                  <a:schemeClr val="tx2">
                    <a:lumMod val="50000"/>
                  </a:schemeClr>
                </a:solidFill>
              </a:defRPr>
            </a:lvl4pPr>
            <a:lvl5pPr marL="898525" indent="-184150">
              <a:buClr>
                <a:schemeClr val="tx2">
                  <a:lumMod val="50000"/>
                </a:schemeClr>
              </a:buClr>
              <a:defRPr sz="14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6178804" y="1557340"/>
            <a:ext cx="5391793" cy="4468471"/>
          </a:xfrm>
          <a:prstGeom prst="round2DiagRect">
            <a:avLst>
              <a:gd name="adj1" fmla="val 8442"/>
              <a:gd name="adj2" fmla="val 0"/>
            </a:avLst>
          </a:prstGeom>
          <a:solidFill>
            <a:srgbClr val="BDBDBD">
              <a:alpha val="30196"/>
            </a:srgbClr>
          </a:solidFill>
        </p:spPr>
        <p:txBody>
          <a:bodyPr lIns="90000" tIns="54000" rIns="90000" bIns="54000"/>
          <a:lstStyle>
            <a:lvl1pPr marL="182563" indent="-182563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"/>
              <a:defRPr sz="2000">
                <a:solidFill>
                  <a:schemeClr val="tx2">
                    <a:lumMod val="50000"/>
                  </a:schemeClr>
                </a:solidFill>
              </a:defRPr>
            </a:lvl1pPr>
            <a:lvl2pPr marL="357188" indent="-174625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"/>
              <a:defRPr sz="1600">
                <a:solidFill>
                  <a:schemeClr val="tx2">
                    <a:lumMod val="50000"/>
                  </a:schemeClr>
                </a:solidFill>
              </a:defRPr>
            </a:lvl2pPr>
            <a:lvl3pPr marL="539750" indent="-182563">
              <a:buClr>
                <a:schemeClr val="tx2">
                  <a:lumMod val="50000"/>
                </a:schemeClr>
              </a:buClr>
              <a:defRPr sz="1600">
                <a:solidFill>
                  <a:schemeClr val="tx2">
                    <a:lumMod val="50000"/>
                  </a:schemeClr>
                </a:solidFill>
              </a:defRPr>
            </a:lvl3pPr>
            <a:lvl4pPr marL="714375" indent="-174625">
              <a:buClr>
                <a:schemeClr val="tx2">
                  <a:lumMod val="50000"/>
                </a:schemeClr>
              </a:buClr>
              <a:defRPr sz="1400">
                <a:solidFill>
                  <a:schemeClr val="tx2">
                    <a:lumMod val="50000"/>
                  </a:schemeClr>
                </a:solidFill>
              </a:defRPr>
            </a:lvl4pPr>
            <a:lvl5pPr marL="898525" indent="-184150">
              <a:buClr>
                <a:schemeClr val="tx2">
                  <a:lumMod val="50000"/>
                </a:schemeClr>
              </a:buClr>
              <a:defRPr sz="14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Including TC (6,4Meur BRA/TST)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500206"/>
      </p:ext>
    </p:extLst>
  </p:cSld>
  <p:clrMapOvr>
    <a:masterClrMapping/>
  </p:clrMapOvr>
  <p:transition spd="med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ighligh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404815"/>
            <a:ext cx="10960838" cy="50390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4581" y="908721"/>
            <a:ext cx="10946017" cy="432718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759" y="1557339"/>
            <a:ext cx="5391793" cy="446405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4" name="Content Placeholder 2"/>
          <p:cNvSpPr>
            <a:spLocks noGrp="1"/>
          </p:cNvSpPr>
          <p:nvPr>
            <p:ph sz="half" idx="15"/>
          </p:nvPr>
        </p:nvSpPr>
        <p:spPr>
          <a:xfrm>
            <a:off x="6182832" y="1558801"/>
            <a:ext cx="5391793" cy="2152399"/>
          </a:xfrm>
          <a:custGeom>
            <a:avLst/>
            <a:gdLst>
              <a:gd name="connsiteX0" fmla="*/ 333005 w 4042792"/>
              <a:gd name="connsiteY0" fmla="*/ 0 h 4464050"/>
              <a:gd name="connsiteX1" fmla="*/ 4042792 w 4042792"/>
              <a:gd name="connsiteY1" fmla="*/ 0 h 4464050"/>
              <a:gd name="connsiteX2" fmla="*/ 4042792 w 4042792"/>
              <a:gd name="connsiteY2" fmla="*/ 0 h 4464050"/>
              <a:gd name="connsiteX3" fmla="*/ 4042792 w 4042792"/>
              <a:gd name="connsiteY3" fmla="*/ 4131045 h 4464050"/>
              <a:gd name="connsiteX4" fmla="*/ 3709787 w 4042792"/>
              <a:gd name="connsiteY4" fmla="*/ 4464050 h 4464050"/>
              <a:gd name="connsiteX5" fmla="*/ 0 w 4042792"/>
              <a:gd name="connsiteY5" fmla="*/ 4464050 h 4464050"/>
              <a:gd name="connsiteX6" fmla="*/ 0 w 4042792"/>
              <a:gd name="connsiteY6" fmla="*/ 4464050 h 4464050"/>
              <a:gd name="connsiteX7" fmla="*/ 0 w 4042792"/>
              <a:gd name="connsiteY7" fmla="*/ 333005 h 4464050"/>
              <a:gd name="connsiteX8" fmla="*/ 333005 w 4042792"/>
              <a:gd name="connsiteY8" fmla="*/ 0 h 4464050"/>
              <a:gd name="connsiteX0" fmla="*/ 333005 w 4108451"/>
              <a:gd name="connsiteY0" fmla="*/ 0 h 4467009"/>
              <a:gd name="connsiteX1" fmla="*/ 4042792 w 4108451"/>
              <a:gd name="connsiteY1" fmla="*/ 0 h 4467009"/>
              <a:gd name="connsiteX2" fmla="*/ 4042792 w 4108451"/>
              <a:gd name="connsiteY2" fmla="*/ 0 h 4467009"/>
              <a:gd name="connsiteX3" fmla="*/ 4042792 w 4108451"/>
              <a:gd name="connsiteY3" fmla="*/ 4131045 h 4467009"/>
              <a:gd name="connsiteX4" fmla="*/ 4020505 w 4108451"/>
              <a:gd name="connsiteY4" fmla="*/ 4467009 h 4467009"/>
              <a:gd name="connsiteX5" fmla="*/ 0 w 4108451"/>
              <a:gd name="connsiteY5" fmla="*/ 4464050 h 4467009"/>
              <a:gd name="connsiteX6" fmla="*/ 0 w 4108451"/>
              <a:gd name="connsiteY6" fmla="*/ 4464050 h 4467009"/>
              <a:gd name="connsiteX7" fmla="*/ 0 w 4108451"/>
              <a:gd name="connsiteY7" fmla="*/ 333005 h 4467009"/>
              <a:gd name="connsiteX8" fmla="*/ 333005 w 4108451"/>
              <a:gd name="connsiteY8" fmla="*/ 0 h 4467009"/>
              <a:gd name="connsiteX0" fmla="*/ 333005 w 4114749"/>
              <a:gd name="connsiteY0" fmla="*/ 0 h 4467009"/>
              <a:gd name="connsiteX1" fmla="*/ 4042792 w 4114749"/>
              <a:gd name="connsiteY1" fmla="*/ 0 h 4467009"/>
              <a:gd name="connsiteX2" fmla="*/ 4042792 w 4114749"/>
              <a:gd name="connsiteY2" fmla="*/ 0 h 4467009"/>
              <a:gd name="connsiteX3" fmla="*/ 4042792 w 4114749"/>
              <a:gd name="connsiteY3" fmla="*/ 4131045 h 4467009"/>
              <a:gd name="connsiteX4" fmla="*/ 4029382 w 4114749"/>
              <a:gd name="connsiteY4" fmla="*/ 4467009 h 4467009"/>
              <a:gd name="connsiteX5" fmla="*/ 0 w 4114749"/>
              <a:gd name="connsiteY5" fmla="*/ 4464050 h 4467009"/>
              <a:gd name="connsiteX6" fmla="*/ 0 w 4114749"/>
              <a:gd name="connsiteY6" fmla="*/ 4464050 h 4467009"/>
              <a:gd name="connsiteX7" fmla="*/ 0 w 4114749"/>
              <a:gd name="connsiteY7" fmla="*/ 333005 h 4467009"/>
              <a:gd name="connsiteX8" fmla="*/ 333005 w 4114749"/>
              <a:gd name="connsiteY8" fmla="*/ 0 h 4467009"/>
              <a:gd name="connsiteX0" fmla="*/ 333005 w 4042792"/>
              <a:gd name="connsiteY0" fmla="*/ 0 h 4467009"/>
              <a:gd name="connsiteX1" fmla="*/ 4042792 w 4042792"/>
              <a:gd name="connsiteY1" fmla="*/ 0 h 4467009"/>
              <a:gd name="connsiteX2" fmla="*/ 4042792 w 4042792"/>
              <a:gd name="connsiteY2" fmla="*/ 0 h 4467009"/>
              <a:gd name="connsiteX3" fmla="*/ 4042792 w 4042792"/>
              <a:gd name="connsiteY3" fmla="*/ 4131045 h 4467009"/>
              <a:gd name="connsiteX4" fmla="*/ 4029382 w 4042792"/>
              <a:gd name="connsiteY4" fmla="*/ 4467009 h 4467009"/>
              <a:gd name="connsiteX5" fmla="*/ 0 w 4042792"/>
              <a:gd name="connsiteY5" fmla="*/ 4464050 h 4467009"/>
              <a:gd name="connsiteX6" fmla="*/ 0 w 4042792"/>
              <a:gd name="connsiteY6" fmla="*/ 4464050 h 4467009"/>
              <a:gd name="connsiteX7" fmla="*/ 0 w 4042792"/>
              <a:gd name="connsiteY7" fmla="*/ 333005 h 4467009"/>
              <a:gd name="connsiteX8" fmla="*/ 333005 w 4042792"/>
              <a:gd name="connsiteY8" fmla="*/ 0 h 4467009"/>
              <a:gd name="connsiteX0" fmla="*/ 333005 w 4042792"/>
              <a:gd name="connsiteY0" fmla="*/ 0 h 4467009"/>
              <a:gd name="connsiteX1" fmla="*/ 4042792 w 4042792"/>
              <a:gd name="connsiteY1" fmla="*/ 0 h 4467009"/>
              <a:gd name="connsiteX2" fmla="*/ 4042792 w 4042792"/>
              <a:gd name="connsiteY2" fmla="*/ 0 h 4467009"/>
              <a:gd name="connsiteX3" fmla="*/ 4042792 w 4042792"/>
              <a:gd name="connsiteY3" fmla="*/ 4131045 h 4467009"/>
              <a:gd name="connsiteX4" fmla="*/ 4038260 w 4042792"/>
              <a:gd name="connsiteY4" fmla="*/ 4467009 h 4467009"/>
              <a:gd name="connsiteX5" fmla="*/ 0 w 4042792"/>
              <a:gd name="connsiteY5" fmla="*/ 4464050 h 4467009"/>
              <a:gd name="connsiteX6" fmla="*/ 0 w 4042792"/>
              <a:gd name="connsiteY6" fmla="*/ 4464050 h 4467009"/>
              <a:gd name="connsiteX7" fmla="*/ 0 w 4042792"/>
              <a:gd name="connsiteY7" fmla="*/ 333005 h 4467009"/>
              <a:gd name="connsiteX8" fmla="*/ 333005 w 4042792"/>
              <a:gd name="connsiteY8" fmla="*/ 0 h 4467009"/>
              <a:gd name="connsiteX0" fmla="*/ 333005 w 4042792"/>
              <a:gd name="connsiteY0" fmla="*/ 0 h 4467009"/>
              <a:gd name="connsiteX1" fmla="*/ 4042792 w 4042792"/>
              <a:gd name="connsiteY1" fmla="*/ 0 h 4467009"/>
              <a:gd name="connsiteX2" fmla="*/ 4042792 w 4042792"/>
              <a:gd name="connsiteY2" fmla="*/ 0 h 4467009"/>
              <a:gd name="connsiteX3" fmla="*/ 4038260 w 4042792"/>
              <a:gd name="connsiteY3" fmla="*/ 4467009 h 4467009"/>
              <a:gd name="connsiteX4" fmla="*/ 0 w 4042792"/>
              <a:gd name="connsiteY4" fmla="*/ 4464050 h 4467009"/>
              <a:gd name="connsiteX5" fmla="*/ 0 w 4042792"/>
              <a:gd name="connsiteY5" fmla="*/ 4464050 h 4467009"/>
              <a:gd name="connsiteX6" fmla="*/ 0 w 4042792"/>
              <a:gd name="connsiteY6" fmla="*/ 333005 h 4467009"/>
              <a:gd name="connsiteX7" fmla="*/ 333005 w 4042792"/>
              <a:gd name="connsiteY7" fmla="*/ 0 h 4467009"/>
              <a:gd name="connsiteX0" fmla="*/ 333005 w 4042792"/>
              <a:gd name="connsiteY0" fmla="*/ 0 h 4464050"/>
              <a:gd name="connsiteX1" fmla="*/ 4042792 w 4042792"/>
              <a:gd name="connsiteY1" fmla="*/ 0 h 4464050"/>
              <a:gd name="connsiteX2" fmla="*/ 4042792 w 4042792"/>
              <a:gd name="connsiteY2" fmla="*/ 0 h 4464050"/>
              <a:gd name="connsiteX3" fmla="*/ 4038260 w 4042792"/>
              <a:gd name="connsiteY3" fmla="*/ 2152340 h 4464050"/>
              <a:gd name="connsiteX4" fmla="*/ 0 w 4042792"/>
              <a:gd name="connsiteY4" fmla="*/ 4464050 h 4464050"/>
              <a:gd name="connsiteX5" fmla="*/ 0 w 4042792"/>
              <a:gd name="connsiteY5" fmla="*/ 4464050 h 4464050"/>
              <a:gd name="connsiteX6" fmla="*/ 0 w 4042792"/>
              <a:gd name="connsiteY6" fmla="*/ 333005 h 4464050"/>
              <a:gd name="connsiteX7" fmla="*/ 333005 w 4042792"/>
              <a:gd name="connsiteY7" fmla="*/ 0 h 4464050"/>
              <a:gd name="connsiteX0" fmla="*/ 333005 w 4042792"/>
              <a:gd name="connsiteY0" fmla="*/ 0 h 4464050"/>
              <a:gd name="connsiteX1" fmla="*/ 4042792 w 4042792"/>
              <a:gd name="connsiteY1" fmla="*/ 0 h 4464050"/>
              <a:gd name="connsiteX2" fmla="*/ 4042792 w 4042792"/>
              <a:gd name="connsiteY2" fmla="*/ 0 h 4464050"/>
              <a:gd name="connsiteX3" fmla="*/ 4038260 w 4042792"/>
              <a:gd name="connsiteY3" fmla="*/ 2152340 h 4464050"/>
              <a:gd name="connsiteX4" fmla="*/ 0 w 4042792"/>
              <a:gd name="connsiteY4" fmla="*/ 4464050 h 4464050"/>
              <a:gd name="connsiteX5" fmla="*/ 0 w 4042792"/>
              <a:gd name="connsiteY5" fmla="*/ 2158435 h 4464050"/>
              <a:gd name="connsiteX6" fmla="*/ 0 w 4042792"/>
              <a:gd name="connsiteY6" fmla="*/ 333005 h 4464050"/>
              <a:gd name="connsiteX7" fmla="*/ 333005 w 4042792"/>
              <a:gd name="connsiteY7" fmla="*/ 0 h 4464050"/>
              <a:gd name="connsiteX0" fmla="*/ 333005 w 4042792"/>
              <a:gd name="connsiteY0" fmla="*/ 0 h 4464050"/>
              <a:gd name="connsiteX1" fmla="*/ 4042792 w 4042792"/>
              <a:gd name="connsiteY1" fmla="*/ 0 h 4464050"/>
              <a:gd name="connsiteX2" fmla="*/ 4042792 w 4042792"/>
              <a:gd name="connsiteY2" fmla="*/ 0 h 4464050"/>
              <a:gd name="connsiteX3" fmla="*/ 4038260 w 4042792"/>
              <a:gd name="connsiteY3" fmla="*/ 2152340 h 4464050"/>
              <a:gd name="connsiteX4" fmla="*/ 0 w 4042792"/>
              <a:gd name="connsiteY4" fmla="*/ 4464050 h 4464050"/>
              <a:gd name="connsiteX5" fmla="*/ 0 w 4042792"/>
              <a:gd name="connsiteY5" fmla="*/ 333005 h 4464050"/>
              <a:gd name="connsiteX6" fmla="*/ 333005 w 4042792"/>
              <a:gd name="connsiteY6" fmla="*/ 0 h 4464050"/>
              <a:gd name="connsiteX0" fmla="*/ 333005 w 4042792"/>
              <a:gd name="connsiteY0" fmla="*/ 0 h 2152399"/>
              <a:gd name="connsiteX1" fmla="*/ 4042792 w 4042792"/>
              <a:gd name="connsiteY1" fmla="*/ 0 h 2152399"/>
              <a:gd name="connsiteX2" fmla="*/ 4042792 w 4042792"/>
              <a:gd name="connsiteY2" fmla="*/ 0 h 2152399"/>
              <a:gd name="connsiteX3" fmla="*/ 4038260 w 4042792"/>
              <a:gd name="connsiteY3" fmla="*/ 2152340 h 2152399"/>
              <a:gd name="connsiteX4" fmla="*/ 0 w 4042792"/>
              <a:gd name="connsiteY4" fmla="*/ 2152399 h 2152399"/>
              <a:gd name="connsiteX5" fmla="*/ 0 w 4042792"/>
              <a:gd name="connsiteY5" fmla="*/ 333005 h 2152399"/>
              <a:gd name="connsiteX6" fmla="*/ 333005 w 4042792"/>
              <a:gd name="connsiteY6" fmla="*/ 0 h 215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42792" h="2152399">
                <a:moveTo>
                  <a:pt x="333005" y="0"/>
                </a:moveTo>
                <a:lnTo>
                  <a:pt x="4042792" y="0"/>
                </a:lnTo>
                <a:lnTo>
                  <a:pt x="4042792" y="0"/>
                </a:lnTo>
                <a:cubicBezTo>
                  <a:pt x="4041281" y="1489003"/>
                  <a:pt x="4039771" y="663337"/>
                  <a:pt x="4038260" y="2152340"/>
                </a:cubicBezTo>
                <a:lnTo>
                  <a:pt x="0" y="2152399"/>
                </a:lnTo>
                <a:lnTo>
                  <a:pt x="0" y="333005"/>
                </a:lnTo>
                <a:cubicBezTo>
                  <a:pt x="0" y="149091"/>
                  <a:pt x="149091" y="0"/>
                  <a:pt x="333005" y="0"/>
                </a:cubicBezTo>
                <a:close/>
              </a:path>
            </a:pathLst>
          </a:custGeom>
          <a:solidFill>
            <a:srgbClr val="50B948">
              <a:alpha val="40000"/>
            </a:srgbClr>
          </a:solidFill>
        </p:spPr>
        <p:txBody>
          <a:bodyPr lIns="180000" tIns="162000" rIns="180000" bIns="162000"/>
          <a:lstStyle>
            <a:lvl1pPr marL="182563" indent="-182563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"/>
              <a:defRPr sz="2000">
                <a:solidFill>
                  <a:schemeClr val="tx2">
                    <a:lumMod val="50000"/>
                  </a:schemeClr>
                </a:solidFill>
              </a:defRPr>
            </a:lvl1pPr>
            <a:lvl2pPr marL="357188" indent="-174625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"/>
              <a:defRPr sz="1600">
                <a:solidFill>
                  <a:schemeClr val="tx2">
                    <a:lumMod val="50000"/>
                  </a:schemeClr>
                </a:solidFill>
              </a:defRPr>
            </a:lvl2pPr>
            <a:lvl3pPr marL="539750" indent="-182563">
              <a:buClr>
                <a:schemeClr val="tx2">
                  <a:lumMod val="50000"/>
                </a:schemeClr>
              </a:buClr>
              <a:defRPr sz="1600">
                <a:solidFill>
                  <a:schemeClr val="tx2">
                    <a:lumMod val="50000"/>
                  </a:schemeClr>
                </a:solidFill>
              </a:defRPr>
            </a:lvl3pPr>
            <a:lvl4pPr marL="714375" indent="-174625">
              <a:buClr>
                <a:schemeClr val="tx2">
                  <a:lumMod val="50000"/>
                </a:schemeClr>
              </a:buClr>
              <a:defRPr sz="1400">
                <a:solidFill>
                  <a:schemeClr val="tx2">
                    <a:lumMod val="50000"/>
                  </a:schemeClr>
                </a:solidFill>
              </a:defRPr>
            </a:lvl4pPr>
            <a:lvl5pPr marL="898525" indent="-184150">
              <a:buClr>
                <a:schemeClr val="tx2">
                  <a:lumMod val="50000"/>
                </a:schemeClr>
              </a:buClr>
              <a:defRPr sz="14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1" name="Content Placeholder 2"/>
          <p:cNvSpPr>
            <a:spLocks noGrp="1"/>
          </p:cNvSpPr>
          <p:nvPr>
            <p:ph sz="half" idx="13"/>
          </p:nvPr>
        </p:nvSpPr>
        <p:spPr>
          <a:xfrm>
            <a:off x="6191079" y="3853900"/>
            <a:ext cx="5391924" cy="2167488"/>
          </a:xfrm>
          <a:custGeom>
            <a:avLst/>
            <a:gdLst>
              <a:gd name="connsiteX0" fmla="*/ 333005 w 4042792"/>
              <a:gd name="connsiteY0" fmla="*/ 0 h 4464050"/>
              <a:gd name="connsiteX1" fmla="*/ 4042792 w 4042792"/>
              <a:gd name="connsiteY1" fmla="*/ 0 h 4464050"/>
              <a:gd name="connsiteX2" fmla="*/ 4042792 w 4042792"/>
              <a:gd name="connsiteY2" fmla="*/ 0 h 4464050"/>
              <a:gd name="connsiteX3" fmla="*/ 4042792 w 4042792"/>
              <a:gd name="connsiteY3" fmla="*/ 4131045 h 4464050"/>
              <a:gd name="connsiteX4" fmla="*/ 3709787 w 4042792"/>
              <a:gd name="connsiteY4" fmla="*/ 4464050 h 4464050"/>
              <a:gd name="connsiteX5" fmla="*/ 0 w 4042792"/>
              <a:gd name="connsiteY5" fmla="*/ 4464050 h 4464050"/>
              <a:gd name="connsiteX6" fmla="*/ 0 w 4042792"/>
              <a:gd name="connsiteY6" fmla="*/ 4464050 h 4464050"/>
              <a:gd name="connsiteX7" fmla="*/ 0 w 4042792"/>
              <a:gd name="connsiteY7" fmla="*/ 333005 h 4464050"/>
              <a:gd name="connsiteX8" fmla="*/ 333005 w 4042792"/>
              <a:gd name="connsiteY8" fmla="*/ 0 h 4464050"/>
              <a:gd name="connsiteX0" fmla="*/ 81714 w 4124604"/>
              <a:gd name="connsiteY0" fmla="*/ 0 h 4464050"/>
              <a:gd name="connsiteX1" fmla="*/ 4124604 w 4124604"/>
              <a:gd name="connsiteY1" fmla="*/ 0 h 4464050"/>
              <a:gd name="connsiteX2" fmla="*/ 4124604 w 4124604"/>
              <a:gd name="connsiteY2" fmla="*/ 0 h 4464050"/>
              <a:gd name="connsiteX3" fmla="*/ 4124604 w 4124604"/>
              <a:gd name="connsiteY3" fmla="*/ 4131045 h 4464050"/>
              <a:gd name="connsiteX4" fmla="*/ 3791599 w 4124604"/>
              <a:gd name="connsiteY4" fmla="*/ 4464050 h 4464050"/>
              <a:gd name="connsiteX5" fmla="*/ 81812 w 4124604"/>
              <a:gd name="connsiteY5" fmla="*/ 4464050 h 4464050"/>
              <a:gd name="connsiteX6" fmla="*/ 81812 w 4124604"/>
              <a:gd name="connsiteY6" fmla="*/ 4464050 h 4464050"/>
              <a:gd name="connsiteX7" fmla="*/ 81812 w 4124604"/>
              <a:gd name="connsiteY7" fmla="*/ 333005 h 4464050"/>
              <a:gd name="connsiteX8" fmla="*/ 81714 w 4124604"/>
              <a:gd name="connsiteY8" fmla="*/ 0 h 4464050"/>
              <a:gd name="connsiteX0" fmla="*/ 436 w 4043326"/>
              <a:gd name="connsiteY0" fmla="*/ 0 h 4464050"/>
              <a:gd name="connsiteX1" fmla="*/ 4043326 w 4043326"/>
              <a:gd name="connsiteY1" fmla="*/ 0 h 4464050"/>
              <a:gd name="connsiteX2" fmla="*/ 4043326 w 4043326"/>
              <a:gd name="connsiteY2" fmla="*/ 0 h 4464050"/>
              <a:gd name="connsiteX3" fmla="*/ 4043326 w 4043326"/>
              <a:gd name="connsiteY3" fmla="*/ 4131045 h 4464050"/>
              <a:gd name="connsiteX4" fmla="*/ 3710321 w 4043326"/>
              <a:gd name="connsiteY4" fmla="*/ 4464050 h 4464050"/>
              <a:gd name="connsiteX5" fmla="*/ 534 w 4043326"/>
              <a:gd name="connsiteY5" fmla="*/ 4464050 h 4464050"/>
              <a:gd name="connsiteX6" fmla="*/ 534 w 4043326"/>
              <a:gd name="connsiteY6" fmla="*/ 4464050 h 4464050"/>
              <a:gd name="connsiteX7" fmla="*/ 534 w 4043326"/>
              <a:gd name="connsiteY7" fmla="*/ 333005 h 4464050"/>
              <a:gd name="connsiteX8" fmla="*/ 436 w 4043326"/>
              <a:gd name="connsiteY8" fmla="*/ 0 h 4464050"/>
              <a:gd name="connsiteX0" fmla="*/ 0 w 4042890"/>
              <a:gd name="connsiteY0" fmla="*/ 0 h 4464050"/>
              <a:gd name="connsiteX1" fmla="*/ 4042890 w 4042890"/>
              <a:gd name="connsiteY1" fmla="*/ 0 h 4464050"/>
              <a:gd name="connsiteX2" fmla="*/ 4042890 w 4042890"/>
              <a:gd name="connsiteY2" fmla="*/ 0 h 4464050"/>
              <a:gd name="connsiteX3" fmla="*/ 4042890 w 4042890"/>
              <a:gd name="connsiteY3" fmla="*/ 4131045 h 4464050"/>
              <a:gd name="connsiteX4" fmla="*/ 3709885 w 4042890"/>
              <a:gd name="connsiteY4" fmla="*/ 4464050 h 4464050"/>
              <a:gd name="connsiteX5" fmla="*/ 98 w 4042890"/>
              <a:gd name="connsiteY5" fmla="*/ 4464050 h 4464050"/>
              <a:gd name="connsiteX6" fmla="*/ 98 w 4042890"/>
              <a:gd name="connsiteY6" fmla="*/ 4464050 h 4464050"/>
              <a:gd name="connsiteX7" fmla="*/ 0 w 4042890"/>
              <a:gd name="connsiteY7" fmla="*/ 0 h 4464050"/>
              <a:gd name="connsiteX0" fmla="*/ 0 w 4042890"/>
              <a:gd name="connsiteY0" fmla="*/ 2296562 h 4464050"/>
              <a:gd name="connsiteX1" fmla="*/ 4042890 w 4042890"/>
              <a:gd name="connsiteY1" fmla="*/ 0 h 4464050"/>
              <a:gd name="connsiteX2" fmla="*/ 4042890 w 4042890"/>
              <a:gd name="connsiteY2" fmla="*/ 0 h 4464050"/>
              <a:gd name="connsiteX3" fmla="*/ 4042890 w 4042890"/>
              <a:gd name="connsiteY3" fmla="*/ 4131045 h 4464050"/>
              <a:gd name="connsiteX4" fmla="*/ 3709885 w 4042890"/>
              <a:gd name="connsiteY4" fmla="*/ 4464050 h 4464050"/>
              <a:gd name="connsiteX5" fmla="*/ 98 w 4042890"/>
              <a:gd name="connsiteY5" fmla="*/ 4464050 h 4464050"/>
              <a:gd name="connsiteX6" fmla="*/ 98 w 4042890"/>
              <a:gd name="connsiteY6" fmla="*/ 4464050 h 4464050"/>
              <a:gd name="connsiteX7" fmla="*/ 0 w 4042890"/>
              <a:gd name="connsiteY7" fmla="*/ 2296562 h 4464050"/>
              <a:gd name="connsiteX0" fmla="*/ 0 w 4042890"/>
              <a:gd name="connsiteY0" fmla="*/ 2296562 h 4464050"/>
              <a:gd name="connsiteX1" fmla="*/ 4042890 w 4042890"/>
              <a:gd name="connsiteY1" fmla="*/ 0 h 4464050"/>
              <a:gd name="connsiteX2" fmla="*/ 4042890 w 4042890"/>
              <a:gd name="connsiteY2" fmla="*/ 2293544 h 4464050"/>
              <a:gd name="connsiteX3" fmla="*/ 4042890 w 4042890"/>
              <a:gd name="connsiteY3" fmla="*/ 4131045 h 4464050"/>
              <a:gd name="connsiteX4" fmla="*/ 3709885 w 4042890"/>
              <a:gd name="connsiteY4" fmla="*/ 4464050 h 4464050"/>
              <a:gd name="connsiteX5" fmla="*/ 98 w 4042890"/>
              <a:gd name="connsiteY5" fmla="*/ 4464050 h 4464050"/>
              <a:gd name="connsiteX6" fmla="*/ 98 w 4042890"/>
              <a:gd name="connsiteY6" fmla="*/ 4464050 h 4464050"/>
              <a:gd name="connsiteX7" fmla="*/ 0 w 4042890"/>
              <a:gd name="connsiteY7" fmla="*/ 2296562 h 4464050"/>
              <a:gd name="connsiteX0" fmla="*/ 0 w 4042890"/>
              <a:gd name="connsiteY0" fmla="*/ 2296562 h 4464050"/>
              <a:gd name="connsiteX1" fmla="*/ 4042890 w 4042890"/>
              <a:gd name="connsiteY1" fmla="*/ 0 h 4464050"/>
              <a:gd name="connsiteX2" fmla="*/ 4042890 w 4042890"/>
              <a:gd name="connsiteY2" fmla="*/ 4131045 h 4464050"/>
              <a:gd name="connsiteX3" fmla="*/ 3709885 w 4042890"/>
              <a:gd name="connsiteY3" fmla="*/ 4464050 h 4464050"/>
              <a:gd name="connsiteX4" fmla="*/ 98 w 4042890"/>
              <a:gd name="connsiteY4" fmla="*/ 4464050 h 4464050"/>
              <a:gd name="connsiteX5" fmla="*/ 98 w 4042890"/>
              <a:gd name="connsiteY5" fmla="*/ 4464050 h 4464050"/>
              <a:gd name="connsiteX6" fmla="*/ 0 w 4042890"/>
              <a:gd name="connsiteY6" fmla="*/ 2296562 h 4464050"/>
              <a:gd name="connsiteX0" fmla="*/ 0 w 4042890"/>
              <a:gd name="connsiteY0" fmla="*/ 0 h 2167488"/>
              <a:gd name="connsiteX1" fmla="*/ 4042890 w 4042890"/>
              <a:gd name="connsiteY1" fmla="*/ 3018 h 2167488"/>
              <a:gd name="connsiteX2" fmla="*/ 4042890 w 4042890"/>
              <a:gd name="connsiteY2" fmla="*/ 1834483 h 2167488"/>
              <a:gd name="connsiteX3" fmla="*/ 3709885 w 4042890"/>
              <a:gd name="connsiteY3" fmla="*/ 2167488 h 2167488"/>
              <a:gd name="connsiteX4" fmla="*/ 98 w 4042890"/>
              <a:gd name="connsiteY4" fmla="*/ 2167488 h 2167488"/>
              <a:gd name="connsiteX5" fmla="*/ 98 w 4042890"/>
              <a:gd name="connsiteY5" fmla="*/ 2167488 h 2167488"/>
              <a:gd name="connsiteX6" fmla="*/ 0 w 4042890"/>
              <a:gd name="connsiteY6" fmla="*/ 0 h 216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42890" h="2167488">
                <a:moveTo>
                  <a:pt x="0" y="0"/>
                </a:moveTo>
                <a:lnTo>
                  <a:pt x="4042890" y="3018"/>
                </a:lnTo>
                <a:lnTo>
                  <a:pt x="4042890" y="1834483"/>
                </a:lnTo>
                <a:cubicBezTo>
                  <a:pt x="4042890" y="2018397"/>
                  <a:pt x="3893799" y="2167488"/>
                  <a:pt x="3709885" y="2167488"/>
                </a:cubicBezTo>
                <a:lnTo>
                  <a:pt x="98" y="2167488"/>
                </a:lnTo>
                <a:lnTo>
                  <a:pt x="98" y="2167488"/>
                </a:lnTo>
                <a:cubicBezTo>
                  <a:pt x="65" y="679471"/>
                  <a:pt x="33" y="1488017"/>
                  <a:pt x="0" y="0"/>
                </a:cubicBezTo>
                <a:close/>
              </a:path>
            </a:pathLst>
          </a:custGeom>
          <a:solidFill>
            <a:srgbClr val="BDBDBD">
              <a:alpha val="30196"/>
            </a:srgbClr>
          </a:solidFill>
        </p:spPr>
        <p:txBody>
          <a:bodyPr lIns="180000" tIns="162000" rIns="180000" bIns="162000"/>
          <a:lstStyle>
            <a:lvl1pPr marL="182563" indent="-182563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"/>
              <a:defRPr sz="2000">
                <a:solidFill>
                  <a:schemeClr val="tx2">
                    <a:lumMod val="50000"/>
                  </a:schemeClr>
                </a:solidFill>
              </a:defRPr>
            </a:lvl1pPr>
            <a:lvl2pPr marL="357188" indent="-174625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"/>
              <a:defRPr sz="1600">
                <a:solidFill>
                  <a:schemeClr val="tx2">
                    <a:lumMod val="50000"/>
                  </a:schemeClr>
                </a:solidFill>
              </a:defRPr>
            </a:lvl2pPr>
            <a:lvl3pPr marL="539750" indent="-182563">
              <a:buClr>
                <a:schemeClr val="tx2">
                  <a:lumMod val="50000"/>
                </a:schemeClr>
              </a:buClr>
              <a:defRPr sz="1600">
                <a:solidFill>
                  <a:schemeClr val="tx2">
                    <a:lumMod val="50000"/>
                  </a:schemeClr>
                </a:solidFill>
              </a:defRPr>
            </a:lvl3pPr>
            <a:lvl4pPr marL="714375" indent="-174625">
              <a:buClr>
                <a:schemeClr val="tx2">
                  <a:lumMod val="50000"/>
                </a:schemeClr>
              </a:buClr>
              <a:defRPr sz="1400">
                <a:solidFill>
                  <a:schemeClr val="tx2">
                    <a:lumMod val="50000"/>
                  </a:schemeClr>
                </a:solidFill>
              </a:defRPr>
            </a:lvl4pPr>
            <a:lvl5pPr marL="898525" indent="-184150">
              <a:buClr>
                <a:schemeClr val="tx2">
                  <a:lumMod val="50000"/>
                </a:schemeClr>
              </a:buClr>
              <a:defRPr sz="14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Including TC (6,4Meur BRA/TST)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18172"/>
      </p:ext>
    </p:extLst>
  </p:cSld>
  <p:clrMapOvr>
    <a:masterClrMapping/>
  </p:clrMapOvr>
  <p:transition spd="med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tur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24580" y="1557338"/>
            <a:ext cx="5377733" cy="1511300"/>
          </a:xfrm>
          <a:custGeom>
            <a:avLst/>
            <a:gdLst/>
            <a:ahLst/>
            <a:cxnLst/>
            <a:rect l="l" t="t" r="r" b="b"/>
            <a:pathLst>
              <a:path w="4032250" h="1511300">
                <a:moveTo>
                  <a:pt x="311950" y="0"/>
                </a:moveTo>
                <a:lnTo>
                  <a:pt x="4032250" y="0"/>
                </a:lnTo>
                <a:lnTo>
                  <a:pt x="4032250" y="1079574"/>
                </a:lnTo>
                <a:lnTo>
                  <a:pt x="4032250" y="1511300"/>
                </a:lnTo>
                <a:lnTo>
                  <a:pt x="0" y="1511300"/>
                </a:lnTo>
                <a:lnTo>
                  <a:pt x="0" y="311950"/>
                </a:lnTo>
                <a:cubicBezTo>
                  <a:pt x="0" y="139665"/>
                  <a:pt x="139665" y="0"/>
                  <a:pt x="31195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404815"/>
            <a:ext cx="10960838" cy="50390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Including TC (6,4Meur BRA/TST)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6192864" y="1557338"/>
            <a:ext cx="5377733" cy="1511300"/>
          </a:xfrm>
          <a:custGeom>
            <a:avLst/>
            <a:gdLst/>
            <a:ahLst/>
            <a:cxnLst/>
            <a:rect l="l" t="t" r="r" b="b"/>
            <a:pathLst>
              <a:path w="4032250" h="1511300">
                <a:moveTo>
                  <a:pt x="0" y="0"/>
                </a:moveTo>
                <a:lnTo>
                  <a:pt x="4032250" y="0"/>
                </a:lnTo>
                <a:lnTo>
                  <a:pt x="4032250" y="1199350"/>
                </a:lnTo>
                <a:cubicBezTo>
                  <a:pt x="4032250" y="1371635"/>
                  <a:pt x="3892585" y="1511300"/>
                  <a:pt x="3720300" y="1511300"/>
                </a:cubicBezTo>
                <a:lnTo>
                  <a:pt x="0" y="1511300"/>
                </a:lnTo>
                <a:lnTo>
                  <a:pt x="0" y="503188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35" name="Text Placeholder 34"/>
          <p:cNvSpPr>
            <a:spLocks noGrp="1"/>
          </p:cNvSpPr>
          <p:nvPr>
            <p:ph type="body" sz="quarter" idx="20" hasCustomPrompt="1"/>
          </p:nvPr>
        </p:nvSpPr>
        <p:spPr>
          <a:xfrm>
            <a:off x="624581" y="2772971"/>
            <a:ext cx="1041756" cy="295684"/>
          </a:xfrm>
          <a:solidFill>
            <a:srgbClr val="50B948">
              <a:alpha val="69804"/>
            </a:srgbClr>
          </a:solidFill>
        </p:spPr>
        <p:txBody>
          <a:bodyPr wrap="none" lIns="72000" tIns="54000" rIns="72000" bIns="468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Picture text</a:t>
            </a:r>
          </a:p>
        </p:txBody>
      </p:sp>
      <p:sp>
        <p:nvSpPr>
          <p:cNvPr id="36" name="Text Placeholder 34"/>
          <p:cNvSpPr>
            <a:spLocks noGrp="1"/>
          </p:cNvSpPr>
          <p:nvPr>
            <p:ph type="body" sz="quarter" idx="21" hasCustomPrompt="1"/>
          </p:nvPr>
        </p:nvSpPr>
        <p:spPr>
          <a:xfrm>
            <a:off x="6192864" y="2772966"/>
            <a:ext cx="1041756" cy="295684"/>
          </a:xfrm>
          <a:solidFill>
            <a:srgbClr val="50B948">
              <a:alpha val="69804"/>
            </a:srgbClr>
          </a:solidFill>
        </p:spPr>
        <p:txBody>
          <a:bodyPr wrap="none" lIns="72000" tIns="54000" rIns="72000" bIns="468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Picture text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4"/>
          </p:nvPr>
        </p:nvSpPr>
        <p:spPr>
          <a:xfrm>
            <a:off x="624581" y="908721"/>
            <a:ext cx="10946017" cy="432718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defRPr sz="2000">
                <a:solidFill>
                  <a:srgbClr val="242527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623555" y="3140968"/>
            <a:ext cx="5377997" cy="2880420"/>
          </a:xfrm>
        </p:spPr>
        <p:txBody>
          <a:bodyPr/>
          <a:lstStyle>
            <a:lvl1pPr marL="182563" indent="-182563">
              <a:spcBef>
                <a:spcPts val="200"/>
              </a:spcBef>
              <a:defRPr sz="1400"/>
            </a:lvl1pPr>
            <a:lvl2pPr marL="357188" indent="-174625">
              <a:spcBef>
                <a:spcPts val="200"/>
              </a:spcBef>
              <a:defRPr sz="1200"/>
            </a:lvl2pPr>
            <a:lvl3pPr marL="539750" indent="-182563">
              <a:spcBef>
                <a:spcPts val="200"/>
              </a:spcBef>
              <a:defRPr sz="1000"/>
            </a:lvl3pPr>
            <a:lvl4pPr marL="714375" indent="-174625">
              <a:spcBef>
                <a:spcPts val="200"/>
              </a:spcBef>
              <a:defRPr sz="1000"/>
            </a:lvl4pPr>
            <a:lvl5pPr marL="898525" indent="-184150">
              <a:spcBef>
                <a:spcPts val="200"/>
              </a:spcBef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6" name="Content Placeholder 2"/>
          <p:cNvSpPr>
            <a:spLocks noGrp="1"/>
          </p:cNvSpPr>
          <p:nvPr>
            <p:ph sz="half" idx="25"/>
          </p:nvPr>
        </p:nvSpPr>
        <p:spPr>
          <a:xfrm>
            <a:off x="6193626" y="3140968"/>
            <a:ext cx="5377996" cy="2880420"/>
          </a:xfrm>
        </p:spPr>
        <p:txBody>
          <a:bodyPr/>
          <a:lstStyle>
            <a:lvl1pPr marL="182563" indent="-182563">
              <a:spcBef>
                <a:spcPts val="200"/>
              </a:spcBef>
              <a:defRPr sz="1400"/>
            </a:lvl1pPr>
            <a:lvl2pPr marL="357188" indent="-174625">
              <a:spcBef>
                <a:spcPts val="200"/>
              </a:spcBef>
              <a:defRPr sz="1200"/>
            </a:lvl2pPr>
            <a:lvl3pPr marL="539750" indent="-182563">
              <a:spcBef>
                <a:spcPts val="200"/>
              </a:spcBef>
              <a:defRPr sz="1000"/>
            </a:lvl3pPr>
            <a:lvl4pPr marL="714375" indent="-174625">
              <a:spcBef>
                <a:spcPts val="200"/>
              </a:spcBef>
              <a:defRPr sz="1000"/>
            </a:lvl4pPr>
            <a:lvl5pPr marL="898525" indent="-184150">
              <a:spcBef>
                <a:spcPts val="200"/>
              </a:spcBef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94212599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5175" cy="6858000"/>
          </a:xfrm>
          <a:solidFill>
            <a:schemeClr val="bg2"/>
          </a:solidFill>
        </p:spPr>
        <p:txBody>
          <a:bodyPr anchor="t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Select shape and click insert picture from menu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118800"/>
            <a:ext cx="3517200" cy="3232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200" baseline="0">
                <a:noFill/>
              </a:defRPr>
            </a:lvl1pPr>
          </a:lstStyle>
          <a:p>
            <a:pPr lvl="0"/>
            <a:r>
              <a:rPr lang="en-US" dirty="0"/>
              <a:t>Do not add text here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3510000"/>
            <a:ext cx="3517200" cy="32328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200" baseline="0">
                <a:noFill/>
              </a:defRPr>
            </a:lvl1pPr>
          </a:lstStyle>
          <a:p>
            <a:pPr lvl="0"/>
            <a:r>
              <a:rPr lang="en-US" dirty="0"/>
              <a:t>Do not add text here</a:t>
            </a:r>
          </a:p>
        </p:txBody>
      </p:sp>
      <p:sp>
        <p:nvSpPr>
          <p:cNvPr id="2" name="t_confidentiality"/>
          <p:cNvSpPr/>
          <p:nvPr userDrawn="1"/>
        </p:nvSpPr>
        <p:spPr>
          <a:xfrm>
            <a:off x="9626219" y="116632"/>
            <a:ext cx="2160000" cy="365125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i-FI" sz="1200">
                <a:solidFill>
                  <a:srgbClr val="000000"/>
                </a:solidFill>
                <a:latin typeface="Arial" panose="020B0604020202020204" pitchFamily="34" charset="0"/>
              </a:rPr>
              <a:t>INTERNAL</a:t>
            </a:r>
            <a:endParaRPr lang="fi-FI" sz="12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4584701" y="1556792"/>
            <a:ext cx="7129462" cy="3744416"/>
          </a:xfrm>
          <a:prstGeom prst="round2DiagRect">
            <a:avLst>
              <a:gd name="adj1" fmla="val 13337"/>
              <a:gd name="adj2" fmla="val 0"/>
            </a:avLst>
          </a:prstGeom>
          <a:solidFill>
            <a:schemeClr val="bg1">
              <a:alpha val="85098"/>
            </a:schemeClr>
          </a:solidFill>
        </p:spPr>
        <p:txBody>
          <a:bodyPr lIns="162000" tIns="162000" rIns="162000" bIns="162000"/>
          <a:lstStyle>
            <a:lvl1pPr>
              <a:defRPr sz="3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4873451" y="3501008"/>
            <a:ext cx="6552728" cy="1512168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40202386"/>
      </p:ext>
    </p:extLst>
  </p:cSld>
  <p:clrMapOvr>
    <a:masterClrMapping/>
  </p:clrMapOvr>
  <p:transition spd="med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ctur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24579" y="1557338"/>
            <a:ext cx="3455300" cy="1511300"/>
          </a:xfrm>
          <a:custGeom>
            <a:avLst/>
            <a:gdLst/>
            <a:ahLst/>
            <a:cxnLst/>
            <a:rect l="l" t="t" r="r" b="b"/>
            <a:pathLst>
              <a:path w="2590800" h="1511300">
                <a:moveTo>
                  <a:pt x="311950" y="0"/>
                </a:moveTo>
                <a:lnTo>
                  <a:pt x="2590800" y="0"/>
                </a:lnTo>
                <a:lnTo>
                  <a:pt x="2590800" y="1511300"/>
                </a:lnTo>
                <a:lnTo>
                  <a:pt x="0" y="1511300"/>
                </a:lnTo>
                <a:lnTo>
                  <a:pt x="0" y="311950"/>
                </a:lnTo>
                <a:cubicBezTo>
                  <a:pt x="0" y="139665"/>
                  <a:pt x="139665" y="0"/>
                  <a:pt x="31195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404815"/>
            <a:ext cx="10960838" cy="50390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Including TC (6,4Meur BRA/TST)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8115297" y="1557338"/>
            <a:ext cx="3455300" cy="1511300"/>
          </a:xfrm>
          <a:custGeom>
            <a:avLst/>
            <a:gdLst/>
            <a:ahLst/>
            <a:cxnLst/>
            <a:rect l="l" t="t" r="r" b="b"/>
            <a:pathLst>
              <a:path w="2590800" h="1511300">
                <a:moveTo>
                  <a:pt x="0" y="0"/>
                </a:moveTo>
                <a:lnTo>
                  <a:pt x="2590800" y="0"/>
                </a:lnTo>
                <a:lnTo>
                  <a:pt x="2590800" y="1199350"/>
                </a:lnTo>
                <a:cubicBezTo>
                  <a:pt x="2590800" y="1371635"/>
                  <a:pt x="2451135" y="1511300"/>
                  <a:pt x="2278850" y="1511300"/>
                </a:cubicBezTo>
                <a:lnTo>
                  <a:pt x="0" y="1511300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44" name="Picture Placeholder 43"/>
          <p:cNvSpPr>
            <a:spLocks noGrp="1"/>
          </p:cNvSpPr>
          <p:nvPr>
            <p:ph type="pic" sz="quarter" idx="24"/>
          </p:nvPr>
        </p:nvSpPr>
        <p:spPr>
          <a:xfrm>
            <a:off x="4369938" y="1557338"/>
            <a:ext cx="3455300" cy="15113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5"/>
          </p:nvPr>
        </p:nvSpPr>
        <p:spPr>
          <a:xfrm>
            <a:off x="624581" y="908721"/>
            <a:ext cx="10946017" cy="432718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defRPr sz="2000">
                <a:solidFill>
                  <a:srgbClr val="242527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sz="half" idx="1"/>
          </p:nvPr>
        </p:nvSpPr>
        <p:spPr>
          <a:xfrm>
            <a:off x="609760" y="3717032"/>
            <a:ext cx="3471080" cy="2304356"/>
          </a:xfrm>
        </p:spPr>
        <p:txBody>
          <a:bodyPr/>
          <a:lstStyle>
            <a:lvl1pPr marL="182563" indent="-182563">
              <a:spcBef>
                <a:spcPts val="200"/>
              </a:spcBef>
              <a:defRPr sz="1400"/>
            </a:lvl1pPr>
            <a:lvl2pPr marL="357188" indent="-174625">
              <a:spcBef>
                <a:spcPts val="200"/>
              </a:spcBef>
              <a:defRPr sz="1200"/>
            </a:lvl2pPr>
            <a:lvl3pPr marL="539750" indent="-182563">
              <a:spcBef>
                <a:spcPts val="200"/>
              </a:spcBef>
              <a:defRPr sz="1000"/>
            </a:lvl3pPr>
            <a:lvl4pPr marL="714375" indent="-174625">
              <a:spcBef>
                <a:spcPts val="200"/>
              </a:spcBef>
              <a:defRPr sz="1000"/>
            </a:lvl4pPr>
            <a:lvl5pPr marL="898525" indent="-184150">
              <a:spcBef>
                <a:spcPts val="200"/>
              </a:spcBef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7" name="Text Placeholder 2"/>
          <p:cNvSpPr>
            <a:spLocks noGrp="1"/>
          </p:cNvSpPr>
          <p:nvPr>
            <p:ph type="body" idx="28"/>
          </p:nvPr>
        </p:nvSpPr>
        <p:spPr>
          <a:xfrm>
            <a:off x="609760" y="3141515"/>
            <a:ext cx="3470120" cy="575519"/>
          </a:xfrm>
        </p:spPr>
        <p:txBody>
          <a:bodyPr anchor="t" anchorCtr="0"/>
          <a:lstStyle>
            <a:lvl1pPr marL="0" indent="0">
              <a:spcBef>
                <a:spcPts val="600"/>
              </a:spcBef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29"/>
          </p:nvPr>
        </p:nvSpPr>
        <p:spPr>
          <a:xfrm>
            <a:off x="4368946" y="3141515"/>
            <a:ext cx="3457284" cy="575519"/>
          </a:xfrm>
        </p:spPr>
        <p:txBody>
          <a:bodyPr anchor="t" anchorCtr="0"/>
          <a:lstStyle>
            <a:lvl1pPr marL="0" indent="0">
              <a:spcBef>
                <a:spcPts val="600"/>
              </a:spcBef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114336" y="3141515"/>
            <a:ext cx="3456260" cy="575519"/>
          </a:xfrm>
        </p:spPr>
        <p:txBody>
          <a:bodyPr anchor="t" anchorCtr="0"/>
          <a:lstStyle>
            <a:lvl1pPr marL="0" indent="0">
              <a:spcBef>
                <a:spcPts val="600"/>
              </a:spcBef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sz="half" idx="30"/>
          </p:nvPr>
        </p:nvSpPr>
        <p:spPr>
          <a:xfrm>
            <a:off x="4368946" y="3717032"/>
            <a:ext cx="3457284" cy="2304356"/>
          </a:xfrm>
        </p:spPr>
        <p:txBody>
          <a:bodyPr/>
          <a:lstStyle>
            <a:lvl1pPr marL="182563" indent="-182563">
              <a:spcBef>
                <a:spcPts val="200"/>
              </a:spcBef>
              <a:defRPr sz="1400"/>
            </a:lvl1pPr>
            <a:lvl2pPr marL="357188" indent="-174625">
              <a:spcBef>
                <a:spcPts val="200"/>
              </a:spcBef>
              <a:defRPr sz="1200"/>
            </a:lvl2pPr>
            <a:lvl3pPr marL="539750" indent="-182563">
              <a:spcBef>
                <a:spcPts val="200"/>
              </a:spcBef>
              <a:defRPr sz="1000"/>
            </a:lvl3pPr>
            <a:lvl4pPr marL="714375" indent="-174625">
              <a:spcBef>
                <a:spcPts val="200"/>
              </a:spcBef>
              <a:defRPr sz="1000"/>
            </a:lvl4pPr>
            <a:lvl5pPr marL="898525" indent="-184150">
              <a:spcBef>
                <a:spcPts val="200"/>
              </a:spcBef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21" name="Content Placeholder 2"/>
          <p:cNvSpPr>
            <a:spLocks noGrp="1"/>
          </p:cNvSpPr>
          <p:nvPr>
            <p:ph sz="half" idx="31"/>
          </p:nvPr>
        </p:nvSpPr>
        <p:spPr>
          <a:xfrm>
            <a:off x="8114337" y="3717032"/>
            <a:ext cx="3457284" cy="2304356"/>
          </a:xfrm>
        </p:spPr>
        <p:txBody>
          <a:bodyPr/>
          <a:lstStyle>
            <a:lvl1pPr marL="182563" indent="-182563">
              <a:spcBef>
                <a:spcPts val="200"/>
              </a:spcBef>
              <a:defRPr sz="1400"/>
            </a:lvl1pPr>
            <a:lvl2pPr marL="357188" indent="-174625">
              <a:spcBef>
                <a:spcPts val="200"/>
              </a:spcBef>
              <a:defRPr sz="1200"/>
            </a:lvl2pPr>
            <a:lvl3pPr marL="539750" indent="-182563">
              <a:spcBef>
                <a:spcPts val="200"/>
              </a:spcBef>
              <a:defRPr sz="1000"/>
            </a:lvl3pPr>
            <a:lvl4pPr marL="714375" indent="-174625">
              <a:spcBef>
                <a:spcPts val="200"/>
              </a:spcBef>
              <a:defRPr sz="1000"/>
            </a:lvl4pPr>
            <a:lvl5pPr marL="898525" indent="-184150">
              <a:spcBef>
                <a:spcPts val="200"/>
              </a:spcBef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14038081"/>
      </p:ext>
    </p:extLst>
  </p:cSld>
  <p:clrMapOvr>
    <a:masterClrMapping/>
  </p:clrMapOvr>
  <p:transition spd="med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ictur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24579" y="1557338"/>
            <a:ext cx="2591475" cy="1511300"/>
          </a:xfrm>
          <a:custGeom>
            <a:avLst/>
            <a:gdLst/>
            <a:ahLst/>
            <a:cxnLst/>
            <a:rect l="l" t="t" r="r" b="b"/>
            <a:pathLst>
              <a:path w="1943100" h="1511300">
                <a:moveTo>
                  <a:pt x="311950" y="0"/>
                </a:moveTo>
                <a:lnTo>
                  <a:pt x="1943100" y="0"/>
                </a:lnTo>
                <a:lnTo>
                  <a:pt x="1943100" y="1511300"/>
                </a:lnTo>
                <a:lnTo>
                  <a:pt x="0" y="1511300"/>
                </a:lnTo>
                <a:lnTo>
                  <a:pt x="0" y="311950"/>
                </a:lnTo>
                <a:cubicBezTo>
                  <a:pt x="0" y="139665"/>
                  <a:pt x="139665" y="0"/>
                  <a:pt x="31195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8979122" y="1557338"/>
            <a:ext cx="2591475" cy="1511300"/>
          </a:xfrm>
          <a:custGeom>
            <a:avLst/>
            <a:gdLst/>
            <a:ahLst/>
            <a:cxnLst/>
            <a:rect l="l" t="t" r="r" b="b"/>
            <a:pathLst>
              <a:path w="1943100" h="1511300">
                <a:moveTo>
                  <a:pt x="0" y="0"/>
                </a:moveTo>
                <a:lnTo>
                  <a:pt x="1943100" y="0"/>
                </a:lnTo>
                <a:lnTo>
                  <a:pt x="1943100" y="1199350"/>
                </a:lnTo>
                <a:cubicBezTo>
                  <a:pt x="1943100" y="1371635"/>
                  <a:pt x="1803435" y="1511300"/>
                  <a:pt x="1631150" y="1511300"/>
                </a:cubicBezTo>
                <a:lnTo>
                  <a:pt x="0" y="1511300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23" name="Picture Placeholder 43"/>
          <p:cNvSpPr>
            <a:spLocks noGrp="1"/>
          </p:cNvSpPr>
          <p:nvPr>
            <p:ph type="pic" sz="quarter" idx="24"/>
          </p:nvPr>
        </p:nvSpPr>
        <p:spPr>
          <a:xfrm>
            <a:off x="3408722" y="1557338"/>
            <a:ext cx="2593592" cy="15113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24" name="Picture Placeholder 43"/>
          <p:cNvSpPr>
            <a:spLocks noGrp="1"/>
          </p:cNvSpPr>
          <p:nvPr>
            <p:ph type="pic" sz="quarter" idx="25"/>
          </p:nvPr>
        </p:nvSpPr>
        <p:spPr>
          <a:xfrm>
            <a:off x="6192863" y="1557338"/>
            <a:ext cx="2593591" cy="15113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404815"/>
            <a:ext cx="10960838" cy="50390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Including TC (6,4Meur BRA/TST)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623556" y="3140968"/>
            <a:ext cx="2592500" cy="2880420"/>
          </a:xfrm>
        </p:spPr>
        <p:txBody>
          <a:bodyPr/>
          <a:lstStyle>
            <a:lvl1pPr marL="182563" indent="-182563">
              <a:spcBef>
                <a:spcPts val="200"/>
              </a:spcBef>
              <a:defRPr sz="1400"/>
            </a:lvl1pPr>
            <a:lvl2pPr marL="357188" indent="-174625">
              <a:spcBef>
                <a:spcPts val="200"/>
              </a:spcBef>
              <a:defRPr sz="1200"/>
            </a:lvl2pPr>
            <a:lvl3pPr marL="539750" indent="-182563">
              <a:spcBef>
                <a:spcPts val="200"/>
              </a:spcBef>
              <a:defRPr sz="1000"/>
            </a:lvl3pPr>
            <a:lvl4pPr>
              <a:defRPr sz="1000"/>
            </a:lvl4pPr>
            <a:lvl5pPr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5" name="Text Placeholder 34"/>
          <p:cNvSpPr>
            <a:spLocks noGrp="1"/>
          </p:cNvSpPr>
          <p:nvPr>
            <p:ph type="body" sz="quarter" idx="20" hasCustomPrompt="1"/>
          </p:nvPr>
        </p:nvSpPr>
        <p:spPr>
          <a:xfrm>
            <a:off x="624581" y="2772971"/>
            <a:ext cx="1041756" cy="295684"/>
          </a:xfrm>
          <a:solidFill>
            <a:srgbClr val="50B948">
              <a:alpha val="69804"/>
            </a:srgbClr>
          </a:solidFill>
        </p:spPr>
        <p:txBody>
          <a:bodyPr wrap="none" lIns="72000" tIns="54000" rIns="72000" bIns="468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Picture text</a:t>
            </a:r>
          </a:p>
        </p:txBody>
      </p:sp>
      <p:sp>
        <p:nvSpPr>
          <p:cNvPr id="36" name="Text Placeholder 34"/>
          <p:cNvSpPr>
            <a:spLocks noGrp="1"/>
          </p:cNvSpPr>
          <p:nvPr>
            <p:ph type="body" sz="quarter" idx="21" hasCustomPrompt="1"/>
          </p:nvPr>
        </p:nvSpPr>
        <p:spPr>
          <a:xfrm>
            <a:off x="6192864" y="2772966"/>
            <a:ext cx="1041756" cy="295684"/>
          </a:xfrm>
          <a:solidFill>
            <a:srgbClr val="50B948">
              <a:alpha val="69804"/>
            </a:srgbClr>
          </a:solidFill>
        </p:spPr>
        <p:txBody>
          <a:bodyPr wrap="none" lIns="72000" tIns="54000" rIns="72000" bIns="468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Picture text</a:t>
            </a:r>
          </a:p>
        </p:txBody>
      </p:sp>
      <p:sp>
        <p:nvSpPr>
          <p:cNvPr id="25" name="Text Placeholder 34"/>
          <p:cNvSpPr>
            <a:spLocks noGrp="1"/>
          </p:cNvSpPr>
          <p:nvPr>
            <p:ph type="body" sz="quarter" idx="26" hasCustomPrompt="1"/>
          </p:nvPr>
        </p:nvSpPr>
        <p:spPr>
          <a:xfrm>
            <a:off x="3419096" y="2772966"/>
            <a:ext cx="1041756" cy="295684"/>
          </a:xfrm>
          <a:solidFill>
            <a:srgbClr val="50B948">
              <a:alpha val="69804"/>
            </a:srgbClr>
          </a:solidFill>
        </p:spPr>
        <p:txBody>
          <a:bodyPr wrap="none" lIns="72000" tIns="54000" rIns="72000" bIns="468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Picture text</a:t>
            </a:r>
          </a:p>
        </p:txBody>
      </p:sp>
      <p:sp>
        <p:nvSpPr>
          <p:cNvPr id="27" name="Text Placeholder 34"/>
          <p:cNvSpPr>
            <a:spLocks noGrp="1"/>
          </p:cNvSpPr>
          <p:nvPr>
            <p:ph type="body" sz="quarter" idx="27" hasCustomPrompt="1"/>
          </p:nvPr>
        </p:nvSpPr>
        <p:spPr>
          <a:xfrm>
            <a:off x="8979123" y="2772966"/>
            <a:ext cx="1041756" cy="295684"/>
          </a:xfrm>
          <a:solidFill>
            <a:srgbClr val="50B948">
              <a:alpha val="69804"/>
            </a:srgbClr>
          </a:solidFill>
        </p:spPr>
        <p:txBody>
          <a:bodyPr wrap="none" lIns="72000" tIns="54000" rIns="72000" bIns="4680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Picture text</a:t>
            </a:r>
          </a:p>
        </p:txBody>
      </p:sp>
      <p:sp>
        <p:nvSpPr>
          <p:cNvPr id="28" name="Content Placeholder 2"/>
          <p:cNvSpPr>
            <a:spLocks noGrp="1"/>
          </p:cNvSpPr>
          <p:nvPr>
            <p:ph sz="half" idx="28"/>
          </p:nvPr>
        </p:nvSpPr>
        <p:spPr>
          <a:xfrm>
            <a:off x="3408722" y="3140968"/>
            <a:ext cx="2593592" cy="2880420"/>
          </a:xfrm>
        </p:spPr>
        <p:txBody>
          <a:bodyPr/>
          <a:lstStyle>
            <a:lvl1pPr marL="182563" indent="-182563">
              <a:spcBef>
                <a:spcPts val="200"/>
              </a:spcBef>
              <a:defRPr sz="1400"/>
            </a:lvl1pPr>
            <a:lvl2pPr marL="357188" indent="-174625">
              <a:spcBef>
                <a:spcPts val="200"/>
              </a:spcBef>
              <a:defRPr sz="1200"/>
            </a:lvl2pPr>
            <a:lvl3pPr marL="539750" indent="-182563">
              <a:spcBef>
                <a:spcPts val="200"/>
              </a:spcBef>
              <a:defRPr sz="1000"/>
            </a:lvl3pPr>
            <a:lvl4pPr>
              <a:defRPr sz="1000"/>
            </a:lvl4pPr>
            <a:lvl5pPr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Content Placeholder 2"/>
          <p:cNvSpPr>
            <a:spLocks noGrp="1"/>
          </p:cNvSpPr>
          <p:nvPr>
            <p:ph sz="half" idx="29"/>
          </p:nvPr>
        </p:nvSpPr>
        <p:spPr>
          <a:xfrm>
            <a:off x="6192863" y="3140968"/>
            <a:ext cx="2593591" cy="2880420"/>
          </a:xfrm>
        </p:spPr>
        <p:txBody>
          <a:bodyPr/>
          <a:lstStyle>
            <a:lvl1pPr marL="182563" indent="-182563">
              <a:spcBef>
                <a:spcPts val="200"/>
              </a:spcBef>
              <a:defRPr sz="1400"/>
            </a:lvl1pPr>
            <a:lvl2pPr marL="357188" indent="-174625">
              <a:spcBef>
                <a:spcPts val="200"/>
              </a:spcBef>
              <a:defRPr sz="1200"/>
            </a:lvl2pPr>
            <a:lvl3pPr marL="539750" indent="-182563">
              <a:spcBef>
                <a:spcPts val="200"/>
              </a:spcBef>
              <a:defRPr sz="1000"/>
            </a:lvl3pPr>
            <a:lvl4pPr>
              <a:defRPr sz="1000"/>
            </a:lvl4pPr>
            <a:lvl5pPr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0" name="Content Placeholder 2"/>
          <p:cNvSpPr>
            <a:spLocks noGrp="1"/>
          </p:cNvSpPr>
          <p:nvPr>
            <p:ph sz="half" idx="30"/>
          </p:nvPr>
        </p:nvSpPr>
        <p:spPr>
          <a:xfrm>
            <a:off x="8979122" y="3140968"/>
            <a:ext cx="2592499" cy="2880420"/>
          </a:xfrm>
        </p:spPr>
        <p:txBody>
          <a:bodyPr/>
          <a:lstStyle>
            <a:lvl1pPr marL="182563" indent="-182563">
              <a:spcBef>
                <a:spcPts val="200"/>
              </a:spcBef>
              <a:defRPr sz="1400"/>
            </a:lvl1pPr>
            <a:lvl2pPr marL="357188" indent="-174625">
              <a:spcBef>
                <a:spcPts val="200"/>
              </a:spcBef>
              <a:defRPr sz="1200"/>
            </a:lvl2pPr>
            <a:lvl3pPr marL="539750" indent="-182563">
              <a:spcBef>
                <a:spcPts val="200"/>
              </a:spcBef>
              <a:defRPr sz="1000"/>
            </a:lvl3pPr>
            <a:lvl4pPr>
              <a:defRPr sz="1000"/>
            </a:lvl4pPr>
            <a:lvl5pPr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31"/>
          </p:nvPr>
        </p:nvSpPr>
        <p:spPr>
          <a:xfrm>
            <a:off x="624581" y="908721"/>
            <a:ext cx="10946017" cy="432718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defRPr sz="2000">
                <a:solidFill>
                  <a:srgbClr val="242527"/>
                </a:solidFill>
              </a:defRPr>
            </a:lvl1pPr>
            <a:lvl2pPr marL="266700" indent="0">
              <a:buFontTx/>
              <a:buNone/>
              <a:defRPr/>
            </a:lvl2pPr>
            <a:lvl3pPr marL="539750" indent="0">
              <a:buFontTx/>
              <a:buNone/>
              <a:defRPr/>
            </a:lvl3pPr>
            <a:lvl4pPr marL="806450" indent="0">
              <a:buFontTx/>
              <a:buNone/>
              <a:defRPr/>
            </a:lvl4pPr>
            <a:lvl5pPr marL="107156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75567941"/>
      </p:ext>
    </p:extLst>
  </p:cSld>
  <p:clrMapOvr>
    <a:masterClrMapping/>
  </p:clrMapOvr>
  <p:transition spd="med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Including TC (6,4Meur BRA/TST)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22836"/>
      </p:ext>
    </p:extLst>
  </p:cSld>
  <p:clrMapOvr>
    <a:masterClrMapping/>
  </p:clrMapOvr>
  <p:transition spd="med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Including TC (6,4Meur BRA/TST)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085731"/>
      </p:ext>
    </p:extLst>
  </p:cSld>
  <p:clrMapOvr>
    <a:masterClrMapping/>
  </p:clrMapOvr>
  <p:transition spd="med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ank you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497" y="2636912"/>
            <a:ext cx="6318181" cy="1584176"/>
          </a:xfrm>
          <a:prstGeom prst="rect">
            <a:avLst/>
          </a:prstGeom>
        </p:spPr>
      </p:pic>
      <p:sp>
        <p:nvSpPr>
          <p:cNvPr id="2" name="t_confidentiality"/>
          <p:cNvSpPr/>
          <p:nvPr userDrawn="1"/>
        </p:nvSpPr>
        <p:spPr>
          <a:xfrm>
            <a:off x="8786587" y="169202"/>
            <a:ext cx="2880750" cy="365125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>
                <a:solidFill>
                  <a:srgbClr val="000000"/>
                </a:solidFill>
                <a:latin typeface="Arial" panose="020B060402020202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643104445"/>
      </p:ext>
    </p:extLst>
  </p:cSld>
  <p:clrMapOvr>
    <a:masterClrMapping/>
  </p:clrMapOvr>
  <p:transition spd="med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ank you. B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5175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850" y="2636912"/>
            <a:ext cx="6317478" cy="1584000"/>
          </a:xfrm>
          <a:prstGeom prst="rect">
            <a:avLst/>
          </a:prstGeom>
        </p:spPr>
      </p:pic>
      <p:sp>
        <p:nvSpPr>
          <p:cNvPr id="3" name="t_confidentiality"/>
          <p:cNvSpPr/>
          <p:nvPr userDrawn="1"/>
        </p:nvSpPr>
        <p:spPr>
          <a:xfrm>
            <a:off x="8786587" y="169202"/>
            <a:ext cx="2880750" cy="365125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>
                <a:solidFill>
                  <a:srgbClr val="000000"/>
                </a:solidFill>
                <a:latin typeface="Arial" panose="020B060402020202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2484197819"/>
      </p:ext>
    </p:extLst>
  </p:cSld>
  <p:clrMapOvr>
    <a:masterClrMapping/>
  </p:clrMapOvr>
  <p:transition spd="med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16D10DC1-A0C6-4FF6-98A7-74C985697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E32306-5BB8-4E4F-9873-EB19395ADA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BA444F-1D16-4919-BB35-040267432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16E103-F12C-419E-A82B-3AFA2202D9AF}" type="datetime4">
              <a:rPr lang="en-US" sz="1000" smtClean="0">
                <a:solidFill>
                  <a:srgbClr val="0A0A5A"/>
                </a:solidFill>
              </a:rPr>
              <a:pPr>
                <a:defRPr/>
              </a:pPr>
              <a:t>November 27, 2025</a:t>
            </a:fld>
            <a:endParaRPr lang="en-US" sz="1000">
              <a:solidFill>
                <a:srgbClr val="0A0A5A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0A92E9-2D1A-4388-8041-F649A3A1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>
              <a:defRPr/>
            </a:pPr>
            <a:r>
              <a:rPr lang="en-US" sz="1000" cap="all">
                <a:solidFill>
                  <a:srgbClr val="0A0A5A"/>
                </a:solidFill>
              </a:rPr>
              <a:t>RESTRICTED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32EF6E-485D-4018-B364-41F41D8B5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0EAA9C-D049-4342-B727-250CD0E236D1}" type="slidenum">
              <a:rPr lang="en-US" sz="1000" b="1" smtClean="0">
                <a:solidFill>
                  <a:srgbClr val="0A0A5A"/>
                </a:solidFill>
              </a:rPr>
              <a:pPr>
                <a:defRPr/>
              </a:pPr>
              <a:t>‹nº›</a:t>
            </a:fld>
            <a:endParaRPr lang="en-US" sz="1000" b="1">
              <a:solidFill>
                <a:srgbClr val="0A0A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7774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5175" cy="6858000"/>
          </a:xfrm>
          <a:solidFill>
            <a:schemeClr val="bg2"/>
          </a:solidFill>
        </p:spPr>
        <p:txBody>
          <a:bodyPr anchor="t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Select shape and click insert picture from menu</a:t>
            </a:r>
          </a:p>
        </p:txBody>
      </p:sp>
      <p:sp>
        <p:nvSpPr>
          <p:cNvPr id="11" name="Title 2"/>
          <p:cNvSpPr>
            <a:spLocks noGrp="1"/>
          </p:cNvSpPr>
          <p:nvPr>
            <p:ph type="title"/>
          </p:nvPr>
        </p:nvSpPr>
        <p:spPr>
          <a:xfrm>
            <a:off x="4584701" y="1556792"/>
            <a:ext cx="7129462" cy="3744416"/>
          </a:xfrm>
          <a:prstGeom prst="round2DiagRect">
            <a:avLst>
              <a:gd name="adj1" fmla="val 13337"/>
              <a:gd name="adj2" fmla="val 0"/>
            </a:avLst>
          </a:prstGeom>
          <a:solidFill>
            <a:schemeClr val="bg1">
              <a:alpha val="85098"/>
            </a:schemeClr>
          </a:solidFill>
        </p:spPr>
        <p:txBody>
          <a:bodyPr lIns="162000" tIns="162000" rIns="162000" bIns="162000"/>
          <a:lstStyle>
            <a:lvl1pPr>
              <a:defRPr sz="3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4873451" y="3501008"/>
            <a:ext cx="6552728" cy="1512168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118800"/>
            <a:ext cx="3517200" cy="3232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200" baseline="0">
                <a:noFill/>
              </a:defRPr>
            </a:lvl1pPr>
          </a:lstStyle>
          <a:p>
            <a:pPr lvl="0"/>
            <a:r>
              <a:rPr lang="en-US" dirty="0"/>
              <a:t>Do not add text here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3510000"/>
            <a:ext cx="3517200" cy="32328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200" baseline="0">
                <a:noFill/>
              </a:defRPr>
            </a:lvl1pPr>
          </a:lstStyle>
          <a:p>
            <a:pPr lvl="0"/>
            <a:r>
              <a:rPr lang="en-US" dirty="0"/>
              <a:t>Do not add text here</a:t>
            </a:r>
          </a:p>
        </p:txBody>
      </p:sp>
      <p:sp>
        <p:nvSpPr>
          <p:cNvPr id="2" name="t_confidentiality"/>
          <p:cNvSpPr/>
          <p:nvPr userDrawn="1"/>
        </p:nvSpPr>
        <p:spPr>
          <a:xfrm>
            <a:off x="9626219" y="116632"/>
            <a:ext cx="2160000" cy="365125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i-FI" sz="1200">
                <a:solidFill>
                  <a:srgbClr val="000000"/>
                </a:solidFill>
                <a:latin typeface="Arial" panose="020B0604020202020204" pitchFamily="34" charset="0"/>
              </a:rPr>
              <a:t>INTERNAL</a:t>
            </a:r>
            <a:endParaRPr lang="fi-FI" sz="12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884650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26" Type="http://schemas.openxmlformats.org/officeDocument/2006/relationships/slideLayout" Target="../slideLayouts/slideLayout75.xml"/><Relationship Id="rId39" Type="http://schemas.openxmlformats.org/officeDocument/2006/relationships/image" Target="../media/image11.png"/><Relationship Id="rId3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70.xml"/><Relationship Id="rId34" Type="http://schemas.openxmlformats.org/officeDocument/2006/relationships/slideLayout" Target="../slideLayouts/slideLayout83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5" Type="http://schemas.openxmlformats.org/officeDocument/2006/relationships/slideLayout" Target="../slideLayouts/slideLayout74.xml"/><Relationship Id="rId33" Type="http://schemas.openxmlformats.org/officeDocument/2006/relationships/slideLayout" Target="../slideLayouts/slideLayout82.xml"/><Relationship Id="rId38" Type="http://schemas.openxmlformats.org/officeDocument/2006/relationships/theme" Target="../theme/theme2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0" Type="http://schemas.openxmlformats.org/officeDocument/2006/relationships/slideLayout" Target="../slideLayouts/slideLayout69.xml"/><Relationship Id="rId29" Type="http://schemas.openxmlformats.org/officeDocument/2006/relationships/slideLayout" Target="../slideLayouts/slideLayout78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24" Type="http://schemas.openxmlformats.org/officeDocument/2006/relationships/slideLayout" Target="../slideLayouts/slideLayout73.xml"/><Relationship Id="rId32" Type="http://schemas.openxmlformats.org/officeDocument/2006/relationships/slideLayout" Target="../slideLayouts/slideLayout81.xml"/><Relationship Id="rId37" Type="http://schemas.openxmlformats.org/officeDocument/2006/relationships/slideLayout" Target="../slideLayouts/slideLayout86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23" Type="http://schemas.openxmlformats.org/officeDocument/2006/relationships/slideLayout" Target="../slideLayouts/slideLayout72.xml"/><Relationship Id="rId28" Type="http://schemas.openxmlformats.org/officeDocument/2006/relationships/slideLayout" Target="../slideLayouts/slideLayout77.xml"/><Relationship Id="rId36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8.xml"/><Relationship Id="rId31" Type="http://schemas.openxmlformats.org/officeDocument/2006/relationships/slideLayout" Target="../slideLayouts/slideLayout80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Relationship Id="rId22" Type="http://schemas.openxmlformats.org/officeDocument/2006/relationships/slideLayout" Target="../slideLayouts/slideLayout71.xml"/><Relationship Id="rId27" Type="http://schemas.openxmlformats.org/officeDocument/2006/relationships/slideLayout" Target="../slideLayouts/slideLayout76.xml"/><Relationship Id="rId30" Type="http://schemas.openxmlformats.org/officeDocument/2006/relationships/slideLayout" Target="../slideLayouts/slideLayout79.xml"/><Relationship Id="rId35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1013" y="404814"/>
            <a:ext cx="11233150" cy="93595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013" y="1557339"/>
            <a:ext cx="11233150" cy="44640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1375" y="6453336"/>
            <a:ext cx="1223963" cy="14401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700">
                <a:solidFill>
                  <a:schemeClr val="tx2"/>
                </a:solidFill>
              </a:defRPr>
            </a:lvl1pPr>
          </a:lstStyle>
          <a:p>
            <a:fld id="{A22DA4D0-8748-42E4-92E2-B4D048CA0FE3}" type="datetime3">
              <a:rPr lang="en-US" smtClean="0"/>
              <a:t>27 November 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65338" y="6453336"/>
            <a:ext cx="4032250" cy="14401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7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© Valmet   |   Author /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1014" y="6453336"/>
            <a:ext cx="360361" cy="14401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700">
                <a:solidFill>
                  <a:schemeClr val="tx2"/>
                </a:solidFill>
              </a:defRPr>
            </a:lvl1pPr>
          </a:lstStyle>
          <a:p>
            <a:fld id="{82F35C78-EDC3-4BE6-A74D-429C10820A80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2083" y="6237312"/>
            <a:ext cx="1291874" cy="432000"/>
          </a:xfrm>
          <a:prstGeom prst="rect">
            <a:avLst/>
          </a:prstGeom>
        </p:spPr>
      </p:pic>
      <p:sp>
        <p:nvSpPr>
          <p:cNvPr id="7" name="t_confidentiality"/>
          <p:cNvSpPr/>
          <p:nvPr userDrawn="1"/>
        </p:nvSpPr>
        <p:spPr>
          <a:xfrm>
            <a:off x="9626219" y="111547"/>
            <a:ext cx="2160000" cy="365125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i-FI" sz="1200">
                <a:solidFill>
                  <a:srgbClr val="000000"/>
                </a:solidFill>
                <a:latin typeface="Arial" panose="020B0604020202020204" pitchFamily="34" charset="0"/>
              </a:rPr>
              <a:t>INTERNAL</a:t>
            </a:r>
            <a:endParaRPr lang="fi-FI" sz="12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9" name="(c)" hidden="1"/>
          <p:cNvSpPr txBox="1"/>
          <p:nvPr userDrawn="1"/>
        </p:nvSpPr>
        <p:spPr>
          <a:xfrm>
            <a:off x="11986517" y="6891795"/>
            <a:ext cx="198773" cy="3077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" dirty="0">
                <a:solidFill>
                  <a:schemeClr val="bg1"/>
                </a:solidFill>
                <a:latin typeface="+mn-lt"/>
              </a:rPr>
              <a:t>©grow. for</a:t>
            </a:r>
            <a:r>
              <a:rPr lang="fi-FI" sz="200" baseline="0" dirty="0">
                <a:solidFill>
                  <a:schemeClr val="bg1"/>
                </a:solidFill>
                <a:latin typeface="+mn-lt"/>
              </a:rPr>
              <a:t> valmet</a:t>
            </a:r>
            <a:endParaRPr lang="en-GB" sz="200" dirty="0" err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0" name="(logo)" descr="Z:\GRW (grow)\logot\copyright_grow.png" hidden="1"/>
          <p:cNvPicPr>
            <a:picLocks noChangeAspect="1" noChangeArrowheads="1"/>
          </p:cNvPicPr>
          <p:nvPr userDrawn="1"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000"/>
            <a:ext cx="60261" cy="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9034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716" r:id="rId4"/>
    <p:sldLayoutId id="2147483717" r:id="rId5"/>
    <p:sldLayoutId id="2147483664" r:id="rId6"/>
    <p:sldLayoutId id="2147483704" r:id="rId7"/>
    <p:sldLayoutId id="2147483702" r:id="rId8"/>
    <p:sldLayoutId id="2147483703" r:id="rId9"/>
    <p:sldLayoutId id="2147483666" r:id="rId10"/>
    <p:sldLayoutId id="2147483667" r:id="rId11"/>
    <p:sldLayoutId id="2147483668" r:id="rId12"/>
    <p:sldLayoutId id="2147483669" r:id="rId13"/>
    <p:sldLayoutId id="2147483670" r:id="rId14"/>
    <p:sldLayoutId id="2147483671" r:id="rId15"/>
    <p:sldLayoutId id="2147483672" r:id="rId16"/>
    <p:sldLayoutId id="2147483673" r:id="rId17"/>
    <p:sldLayoutId id="2147483674" r:id="rId18"/>
    <p:sldLayoutId id="2147483675" r:id="rId19"/>
    <p:sldLayoutId id="2147483676" r:id="rId20"/>
    <p:sldLayoutId id="2147483677" r:id="rId21"/>
    <p:sldLayoutId id="2147483678" r:id="rId22"/>
    <p:sldLayoutId id="2147483679" r:id="rId23"/>
    <p:sldLayoutId id="2147483680" r:id="rId24"/>
    <p:sldLayoutId id="2147483690" r:id="rId25"/>
    <p:sldLayoutId id="2147483691" r:id="rId26"/>
    <p:sldLayoutId id="2147483696" r:id="rId27"/>
    <p:sldLayoutId id="2147483692" r:id="rId28"/>
    <p:sldLayoutId id="2147483697" r:id="rId29"/>
    <p:sldLayoutId id="2147483683" r:id="rId30"/>
    <p:sldLayoutId id="2147483685" r:id="rId31"/>
    <p:sldLayoutId id="2147483693" r:id="rId32"/>
    <p:sldLayoutId id="2147483694" r:id="rId33"/>
    <p:sldLayoutId id="2147483695" r:id="rId34"/>
    <p:sldLayoutId id="2147483708" r:id="rId35"/>
    <p:sldLayoutId id="2147483705" r:id="rId36"/>
    <p:sldLayoutId id="2147483711" r:id="rId37"/>
    <p:sldLayoutId id="2147483706" r:id="rId38"/>
    <p:sldLayoutId id="2147483712" r:id="rId39"/>
    <p:sldLayoutId id="2147483707" r:id="rId40"/>
    <p:sldLayoutId id="2147483713" r:id="rId41"/>
    <p:sldLayoutId id="2147483709" r:id="rId42"/>
    <p:sldLayoutId id="2147483714" r:id="rId43"/>
    <p:sldLayoutId id="2147483710" r:id="rId44"/>
    <p:sldLayoutId id="2147483715" r:id="rId45"/>
    <p:sldLayoutId id="2147483681" r:id="rId46"/>
    <p:sldLayoutId id="2147483687" r:id="rId47"/>
    <p:sldLayoutId id="2147483688" r:id="rId48"/>
    <p:sldLayoutId id="2147483689" r:id="rId49"/>
  </p:sldLayoutIdLst>
  <p:transition spd="med">
    <p:fade/>
  </p:transition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spcBef>
          <a:spcPts val="800"/>
        </a:spcBef>
        <a:spcAft>
          <a:spcPts val="0"/>
        </a:spcAft>
        <a:buClr>
          <a:schemeClr val="accent1"/>
        </a:buClr>
        <a:buFont typeface="Wingdings" panose="05000000000000000000" pitchFamily="2" charset="2"/>
        <a:buChar char=""/>
        <a:defRPr sz="20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1pPr>
      <a:lvl2pPr marL="539750" indent="-273050" algn="l" defTabSz="914400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Font typeface="Arial" pitchFamily="34" charset="0"/>
        <a:buChar char="–"/>
        <a:defRPr sz="16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2pPr>
      <a:lvl3pPr marL="806450" indent="-266700" algn="l" defTabSz="914400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Font typeface="Wingdings" panose="05000000000000000000" pitchFamily="2" charset="2"/>
        <a:buChar char=""/>
        <a:defRPr sz="16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3pPr>
      <a:lvl4pPr marL="1071563" indent="-265113" algn="l" defTabSz="914400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Font typeface="Arial" pitchFamily="34" charset="0"/>
        <a:buChar char="–"/>
        <a:defRPr sz="14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4pPr>
      <a:lvl5pPr marL="1346200" indent="-274638" algn="l" defTabSz="914400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Font typeface="Wingdings" panose="05000000000000000000" pitchFamily="2" charset="2"/>
        <a:buChar char=""/>
        <a:defRPr sz="14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5pPr>
      <a:lvl6pPr marL="1612900" indent="-2667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rgbClr val="242527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759" y="404815"/>
            <a:ext cx="10960838" cy="93595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759" y="1557339"/>
            <a:ext cx="10960838" cy="44640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03734" y="6453336"/>
            <a:ext cx="1632606" cy="14401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7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36341" y="6453336"/>
            <a:ext cx="3841857" cy="14401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700">
                <a:solidFill>
                  <a:schemeClr val="tx2"/>
                </a:solidFill>
              </a:defRPr>
            </a:lvl1pPr>
          </a:lstStyle>
          <a:p>
            <a:r>
              <a:rPr lang="en-US"/>
              <a:t>Including TC (6,4Meur BRA/TST)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8715" y="6453336"/>
            <a:ext cx="495017" cy="14401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700">
                <a:solidFill>
                  <a:schemeClr val="tx2"/>
                </a:solidFill>
              </a:defRPr>
            </a:lvl1pPr>
          </a:lstStyle>
          <a:p>
            <a:fld id="{82F35C78-EDC3-4BE6-A74D-429C10820A80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5050" y="6237312"/>
            <a:ext cx="1722948" cy="432000"/>
          </a:xfrm>
          <a:prstGeom prst="rect">
            <a:avLst/>
          </a:prstGeom>
        </p:spPr>
      </p:pic>
      <p:sp>
        <p:nvSpPr>
          <p:cNvPr id="7" name="t_confidentiality"/>
          <p:cNvSpPr/>
          <p:nvPr userDrawn="1"/>
        </p:nvSpPr>
        <p:spPr>
          <a:xfrm>
            <a:off x="8786587" y="169202"/>
            <a:ext cx="2880750" cy="365125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>
                <a:solidFill>
                  <a:srgbClr val="000000"/>
                </a:solidFill>
                <a:latin typeface="Arial" panose="020B060402020202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4247803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  <p:sldLayoutId id="2147483734" r:id="rId16"/>
    <p:sldLayoutId id="2147483735" r:id="rId17"/>
    <p:sldLayoutId id="2147483736" r:id="rId18"/>
    <p:sldLayoutId id="2147483737" r:id="rId19"/>
    <p:sldLayoutId id="2147483738" r:id="rId20"/>
    <p:sldLayoutId id="2147483739" r:id="rId21"/>
    <p:sldLayoutId id="2147483740" r:id="rId22"/>
    <p:sldLayoutId id="2147483741" r:id="rId23"/>
    <p:sldLayoutId id="2147483742" r:id="rId24"/>
    <p:sldLayoutId id="2147483743" r:id="rId25"/>
    <p:sldLayoutId id="2147483744" r:id="rId26"/>
    <p:sldLayoutId id="2147483745" r:id="rId27"/>
    <p:sldLayoutId id="2147483746" r:id="rId28"/>
    <p:sldLayoutId id="2147483747" r:id="rId29"/>
    <p:sldLayoutId id="2147483748" r:id="rId30"/>
    <p:sldLayoutId id="2147483749" r:id="rId31"/>
    <p:sldLayoutId id="2147483750" r:id="rId32"/>
    <p:sldLayoutId id="2147483751" r:id="rId33"/>
    <p:sldLayoutId id="2147483752" r:id="rId34"/>
    <p:sldLayoutId id="2147483753" r:id="rId35"/>
    <p:sldLayoutId id="2147483754" r:id="rId36"/>
    <p:sldLayoutId id="2147483755" r:id="rId37"/>
  </p:sldLayoutIdLst>
  <p:transition spd="med">
    <p:fade/>
  </p:transition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spcBef>
          <a:spcPts val="800"/>
        </a:spcBef>
        <a:spcAft>
          <a:spcPts val="0"/>
        </a:spcAft>
        <a:buClr>
          <a:schemeClr val="accent1"/>
        </a:buClr>
        <a:buFont typeface="Wingdings" panose="05000000000000000000" pitchFamily="2" charset="2"/>
        <a:buChar char=""/>
        <a:defRPr sz="20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1pPr>
      <a:lvl2pPr marL="539750" indent="-273050" algn="l" defTabSz="914400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Font typeface="Arial" pitchFamily="34" charset="0"/>
        <a:buChar char="–"/>
        <a:defRPr sz="16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2pPr>
      <a:lvl3pPr marL="806450" indent="-266700" algn="l" defTabSz="914400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Font typeface="Wingdings" panose="05000000000000000000" pitchFamily="2" charset="2"/>
        <a:buChar char=""/>
        <a:defRPr sz="16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3pPr>
      <a:lvl4pPr marL="1071563" indent="-265113" algn="l" defTabSz="914400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Font typeface="Arial" pitchFamily="34" charset="0"/>
        <a:buChar char="–"/>
        <a:defRPr sz="14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4pPr>
      <a:lvl5pPr marL="1346200" indent="-274638" algn="l" defTabSz="914400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Font typeface="Wingdings" panose="05000000000000000000" pitchFamily="2" charset="2"/>
        <a:buChar char=""/>
        <a:defRPr sz="14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5pPr>
      <a:lvl6pPr marL="1612900" indent="-2667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rgbClr val="242527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3" Type="http://schemas.openxmlformats.org/officeDocument/2006/relationships/notesSlide" Target="../notesSlides/notesSlide2.xml"/><Relationship Id="rId21" Type="http://schemas.openxmlformats.org/officeDocument/2006/relationships/image" Target="../media/image44.png"/><Relationship Id="rId7" Type="http://schemas.openxmlformats.org/officeDocument/2006/relationships/image" Target="../media/image31.jpeg"/><Relationship Id="rId12" Type="http://schemas.openxmlformats.org/officeDocument/2006/relationships/image" Target="../media/image36.png"/><Relationship Id="rId17" Type="http://schemas.openxmlformats.org/officeDocument/2006/relationships/image" Target="../media/image41.jpeg"/><Relationship Id="rId2" Type="http://schemas.openxmlformats.org/officeDocument/2006/relationships/slideLayout" Target="../slideLayouts/slideLayout59.xml"/><Relationship Id="rId16" Type="http://schemas.openxmlformats.org/officeDocument/2006/relationships/image" Target="../media/image40.png"/><Relationship Id="rId20" Type="http://schemas.openxmlformats.org/officeDocument/2006/relationships/image" Target="../media/image43.png"/><Relationship Id="rId1" Type="http://schemas.openxmlformats.org/officeDocument/2006/relationships/tags" Target="../tags/tag1.xml"/><Relationship Id="rId6" Type="http://schemas.openxmlformats.org/officeDocument/2006/relationships/image" Target="../media/image30.png"/><Relationship Id="rId11" Type="http://schemas.openxmlformats.org/officeDocument/2006/relationships/image" Target="../media/image35.jpeg"/><Relationship Id="rId5" Type="http://schemas.openxmlformats.org/officeDocument/2006/relationships/image" Target="../media/image29.png"/><Relationship Id="rId15" Type="http://schemas.openxmlformats.org/officeDocument/2006/relationships/image" Target="../media/image39.jpeg"/><Relationship Id="rId23" Type="http://schemas.openxmlformats.org/officeDocument/2006/relationships/image" Target="../media/image46.jpeg"/><Relationship Id="rId10" Type="http://schemas.openxmlformats.org/officeDocument/2006/relationships/image" Target="../media/image34.png"/><Relationship Id="rId19" Type="http://schemas.openxmlformats.org/officeDocument/2006/relationships/oleObject" Target="../embeddings/oleObject1.bin"/><Relationship Id="rId4" Type="http://schemas.openxmlformats.org/officeDocument/2006/relationships/image" Target="../media/image28.jpeg"/><Relationship Id="rId9" Type="http://schemas.openxmlformats.org/officeDocument/2006/relationships/image" Target="../media/image33.jpeg"/><Relationship Id="rId14" Type="http://schemas.openxmlformats.org/officeDocument/2006/relationships/image" Target="../media/image38.svg"/><Relationship Id="rId22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13" Type="http://schemas.openxmlformats.org/officeDocument/2006/relationships/image" Target="../media/image56.png"/><Relationship Id="rId18" Type="http://schemas.openxmlformats.org/officeDocument/2006/relationships/image" Target="../media/image61.png"/><Relationship Id="rId3" Type="http://schemas.openxmlformats.org/officeDocument/2006/relationships/image" Target="../media/image47.png"/><Relationship Id="rId21" Type="http://schemas.openxmlformats.org/officeDocument/2006/relationships/image" Target="../media/image64.png"/><Relationship Id="rId7" Type="http://schemas.openxmlformats.org/officeDocument/2006/relationships/image" Target="../media/image50.png"/><Relationship Id="rId12" Type="http://schemas.openxmlformats.org/officeDocument/2006/relationships/image" Target="../media/image55.svg"/><Relationship Id="rId17" Type="http://schemas.openxmlformats.org/officeDocument/2006/relationships/image" Target="../media/image60.png"/><Relationship Id="rId25" Type="http://schemas.openxmlformats.org/officeDocument/2006/relationships/image" Target="../media/image68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9.png"/><Relationship Id="rId20" Type="http://schemas.openxmlformats.org/officeDocument/2006/relationships/image" Target="../media/image63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49.svg"/><Relationship Id="rId11" Type="http://schemas.openxmlformats.org/officeDocument/2006/relationships/image" Target="../media/image54.png"/><Relationship Id="rId24" Type="http://schemas.openxmlformats.org/officeDocument/2006/relationships/image" Target="../media/image67.png"/><Relationship Id="rId5" Type="http://schemas.openxmlformats.org/officeDocument/2006/relationships/image" Target="../media/image48.png"/><Relationship Id="rId15" Type="http://schemas.openxmlformats.org/officeDocument/2006/relationships/image" Target="../media/image58.png"/><Relationship Id="rId23" Type="http://schemas.openxmlformats.org/officeDocument/2006/relationships/image" Target="../media/image66.png"/><Relationship Id="rId10" Type="http://schemas.openxmlformats.org/officeDocument/2006/relationships/image" Target="../media/image53.png"/><Relationship Id="rId19" Type="http://schemas.openxmlformats.org/officeDocument/2006/relationships/image" Target="../media/image62.png"/><Relationship Id="rId4" Type="http://schemas.microsoft.com/office/2007/relationships/hdphoto" Target="../media/hdphoto1.wdp"/><Relationship Id="rId9" Type="http://schemas.openxmlformats.org/officeDocument/2006/relationships/image" Target="../media/image52.png"/><Relationship Id="rId14" Type="http://schemas.openxmlformats.org/officeDocument/2006/relationships/image" Target="../media/image57.png"/><Relationship Id="rId22" Type="http://schemas.openxmlformats.org/officeDocument/2006/relationships/image" Target="../media/image6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13" Type="http://schemas.openxmlformats.org/officeDocument/2006/relationships/image" Target="../media/image80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12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74.sv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0" Type="http://schemas.openxmlformats.org/officeDocument/2006/relationships/image" Target="../media/image78.sv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8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oking up at the sun through tall trees&#10;&#10;AI-generated content may be incorrect.">
            <a:extLst>
              <a:ext uri="{FF2B5EF4-FFF2-40B4-BE49-F238E27FC236}">
                <a16:creationId xmlns:a16="http://schemas.microsoft.com/office/drawing/2014/main" id="{BC516782-7D1B-81FB-32FB-C54B6EBAA4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9" b="6893"/>
          <a:stretch>
            <a:fillRect/>
          </a:stretch>
        </p:blipFill>
        <p:spPr>
          <a:xfrm>
            <a:off x="20" y="10"/>
            <a:ext cx="12195155" cy="685799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74B602-58B2-93A8-5559-7CC524A3B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4701" y="1556792"/>
            <a:ext cx="7129462" cy="3744416"/>
          </a:xfrm>
        </p:spPr>
        <p:txBody>
          <a:bodyPr vert="horz" lIns="162000" tIns="162000" rIns="162000" bIns="162000" rtlCol="0" anchor="t" anchorCtr="0">
            <a:normAutofit/>
          </a:bodyPr>
          <a:lstStyle/>
          <a:p>
            <a:r>
              <a:rPr lang="pt-BR" b="1" dirty="0"/>
              <a:t>LatAm SER S&amp;OP 2026 - EXPO</a:t>
            </a:r>
            <a:br>
              <a:rPr lang="pt-BR" dirty="0"/>
            </a:br>
            <a:br>
              <a:rPr lang="pt-BR" dirty="0"/>
            </a:br>
            <a:r>
              <a:rPr lang="pt-BR" sz="2400" dirty="0" err="1"/>
              <a:t>Station</a:t>
            </a:r>
            <a:r>
              <a:rPr lang="pt-BR" sz="2400" dirty="0"/>
              <a:t> 02 – </a:t>
            </a:r>
            <a:r>
              <a:rPr lang="pt-BR" sz="2400" dirty="0" err="1"/>
              <a:t>DNAe</a:t>
            </a:r>
            <a:r>
              <a:rPr lang="pt-BR" sz="2400" dirty="0"/>
              <a:t> &amp; </a:t>
            </a:r>
            <a:r>
              <a:rPr lang="pt-BR" sz="2400" dirty="0" err="1"/>
              <a:t>Asset</a:t>
            </a:r>
            <a:r>
              <a:rPr lang="pt-BR" sz="2400" dirty="0"/>
              <a:t> </a:t>
            </a:r>
            <a:r>
              <a:rPr lang="pt-BR" sz="2400" dirty="0" err="1"/>
              <a:t>and</a:t>
            </a:r>
            <a:r>
              <a:rPr lang="pt-BR" sz="2400" dirty="0"/>
              <a:t> Performance Management Tools</a:t>
            </a:r>
            <a:br>
              <a:rPr lang="pt-BR" dirty="0"/>
            </a:br>
            <a:br>
              <a:rPr lang="pt-BR" dirty="0"/>
            </a:br>
            <a:br>
              <a:rPr lang="pt-BR" dirty="0"/>
            </a:br>
            <a:r>
              <a:rPr lang="pt-BR" dirty="0"/>
              <a:t>Helder Alves Batista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B37232-3D04-6FEB-512F-15B843E6F466}"/>
              </a:ext>
            </a:extLst>
          </p:cNvPr>
          <p:cNvSpPr txBox="1"/>
          <p:nvPr/>
        </p:nvSpPr>
        <p:spPr>
          <a:xfrm>
            <a:off x="4873451" y="3501008"/>
            <a:ext cx="6552728" cy="151216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>
              <a:spcBef>
                <a:spcPts val="800"/>
              </a:spcBef>
              <a:buClr>
                <a:schemeClr val="accent1"/>
              </a:buClr>
            </a:pPr>
            <a:endParaRPr lang="en-US" dirty="0">
              <a:solidFill>
                <a:schemeClr val="tx2"/>
              </a:solidFill>
            </a:endParaRPr>
          </a:p>
          <a:p>
            <a:pPr>
              <a:spcBef>
                <a:spcPts val="800"/>
              </a:spcBef>
              <a:buClr>
                <a:schemeClr val="accent1"/>
              </a:buClr>
            </a:pP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2692199F-A3D8-1CDD-CFAF-E797851072B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118800"/>
            <a:ext cx="3517200" cy="3232800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39B8B0F0-81C8-4D56-3BE3-38348E247D8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3510000"/>
            <a:ext cx="3517200" cy="3232800"/>
          </a:xfrm>
        </p:spPr>
        <p:txBody>
          <a:bodyPr/>
          <a:lstStyle/>
          <a:p>
            <a:endParaRPr lang="en-US"/>
          </a:p>
        </p:txBody>
      </p:sp>
      <p:pic>
        <p:nvPicPr>
          <p:cNvPr id="3" name="Picture 2" descr="A logo with green and black text&#10;&#10;AI-generated content may be incorrect.">
            <a:extLst>
              <a:ext uri="{FF2B5EF4-FFF2-40B4-BE49-F238E27FC236}">
                <a16:creationId xmlns:a16="http://schemas.microsoft.com/office/drawing/2014/main" id="{466A9D81-E16D-023C-781A-9E19E8F44C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356" y="3706975"/>
            <a:ext cx="1450217" cy="1450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126636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ogo with green and black text&#10;&#10;AI-generated content may be incorrect.">
            <a:extLst>
              <a:ext uri="{FF2B5EF4-FFF2-40B4-BE49-F238E27FC236}">
                <a16:creationId xmlns:a16="http://schemas.microsoft.com/office/drawing/2014/main" id="{3FB2311C-0AF8-3941-3D1B-275C01D02A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075" y="5056194"/>
            <a:ext cx="1777108" cy="177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069458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2CACA-B0BC-4B6D-B5E0-AE4DE93390B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Valmet DNAe technical overview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6A9D47-4076-412C-B18E-E62D294F3D0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800315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F41547B4-60ED-490D-84C1-63C4F3880EC9}"/>
              </a:ext>
            </a:extLst>
          </p:cNvPr>
          <p:cNvSpPr/>
          <p:nvPr/>
        </p:nvSpPr>
        <p:spPr>
          <a:xfrm>
            <a:off x="501876" y="1254014"/>
            <a:ext cx="11230225" cy="4957073"/>
          </a:xfrm>
          <a:prstGeom prst="round2DiagRect">
            <a:avLst>
              <a:gd name="adj1" fmla="val 8352"/>
              <a:gd name="adj2" fmla="val 0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bg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99"/>
              <a:t>The</a:t>
            </a: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580DFDCC-6ACF-62F8-564C-AFE0C8BDD91E}"/>
              </a:ext>
            </a:extLst>
          </p:cNvPr>
          <p:cNvSpPr/>
          <p:nvPr/>
        </p:nvSpPr>
        <p:spPr>
          <a:xfrm>
            <a:off x="1272707" y="1254014"/>
            <a:ext cx="10459395" cy="5067574"/>
          </a:xfrm>
          <a:custGeom>
            <a:avLst/>
            <a:gdLst>
              <a:gd name="connsiteX0" fmla="*/ 6445902 w 10462119"/>
              <a:gd name="connsiteY0" fmla="*/ 0 h 5068894"/>
              <a:gd name="connsiteX1" fmla="*/ 10462119 w 10462119"/>
              <a:gd name="connsiteY1" fmla="*/ 0 h 5068894"/>
              <a:gd name="connsiteX2" fmla="*/ 10462119 w 10462119"/>
              <a:gd name="connsiteY2" fmla="*/ 798877 h 5068894"/>
              <a:gd name="connsiteX3" fmla="*/ 2699097 w 10462119"/>
              <a:gd name="connsiteY3" fmla="*/ 5068894 h 5068894"/>
              <a:gd name="connsiteX4" fmla="*/ 0 w 10462119"/>
              <a:gd name="connsiteY4" fmla="*/ 3572835 h 5068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62119" h="5068894">
                <a:moveTo>
                  <a:pt x="6445902" y="0"/>
                </a:moveTo>
                <a:lnTo>
                  <a:pt x="10462119" y="0"/>
                </a:lnTo>
                <a:lnTo>
                  <a:pt x="10462119" y="798877"/>
                </a:lnTo>
                <a:lnTo>
                  <a:pt x="2699097" y="5068894"/>
                </a:lnTo>
                <a:lnTo>
                  <a:pt x="0" y="3572835"/>
                </a:lnTo>
                <a:close/>
              </a:path>
            </a:pathLst>
          </a:custGeom>
          <a:gradFill flip="none" rotWithShape="1">
            <a:gsLst>
              <a:gs pos="14000">
                <a:schemeClr val="bg1">
                  <a:alpha val="0"/>
                </a:schemeClr>
              </a:gs>
              <a:gs pos="39000">
                <a:schemeClr val="accent1">
                  <a:alpha val="70000"/>
                </a:schemeClr>
              </a:gs>
              <a:gs pos="78000">
                <a:schemeClr val="bg1">
                  <a:alpha val="0"/>
                </a:schemeClr>
              </a:gs>
            </a:gsLst>
            <a:lin ang="8100000" scaled="1"/>
            <a:tileRect/>
          </a:gradFill>
          <a:ln w="10592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1799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F8616CC-BB5C-4068-9A84-A563CF071D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Scalable in size and functionality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A294FC-3B65-DB22-F732-EE101D20FB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206" y="1379791"/>
            <a:ext cx="4443367" cy="4485752"/>
          </a:xfrm>
        </p:spPr>
        <p:txBody>
          <a:bodyPr vert="horz" lIns="0" tIns="0" rIns="0" bIns="0" rtlCol="0" anchor="t">
            <a:noAutofit/>
          </a:bodyPr>
          <a:lstStyle/>
          <a:p>
            <a:pPr marL="172668" indent="0">
              <a:spcBef>
                <a:spcPts val="0"/>
              </a:spcBef>
              <a:buClr>
                <a:srgbClr val="50B948"/>
              </a:buClr>
              <a:buNone/>
            </a:pPr>
            <a:r>
              <a:rPr lang="en-US" sz="1400" b="1" dirty="0">
                <a:solidFill>
                  <a:schemeClr val="tx1"/>
                </a:solidFill>
              </a:rPr>
              <a:t>Plant- or mill-wide automation with Valmet </a:t>
            </a:r>
            <a:r>
              <a:rPr lang="en-US" sz="1400" b="1" dirty="0" err="1">
                <a:solidFill>
                  <a:schemeClr val="tx1"/>
                </a:solidFill>
              </a:rPr>
              <a:t>DNAe</a:t>
            </a:r>
            <a:r>
              <a:rPr lang="en-US" sz="1400" b="1" dirty="0">
                <a:solidFill>
                  <a:schemeClr val="tx1"/>
                </a:solidFill>
              </a:rPr>
              <a:t> </a:t>
            </a:r>
            <a:endParaRPr lang="en-US" dirty="0">
              <a:solidFill>
                <a:schemeClr val="tx1"/>
              </a:solidFill>
            </a:endParaRPr>
          </a:p>
          <a:p>
            <a:pPr marL="172668" indent="0">
              <a:spcBef>
                <a:spcPts val="0"/>
              </a:spcBef>
              <a:buClr>
                <a:srgbClr val="50B948"/>
              </a:buClr>
              <a:buNone/>
            </a:pPr>
            <a:r>
              <a:rPr lang="en-US" sz="1400" dirty="0">
                <a:solidFill>
                  <a:schemeClr val="tx2"/>
                </a:solidFill>
              </a:rPr>
              <a:t>A plant or mill may have</a:t>
            </a:r>
            <a:endParaRPr lang="en-US" sz="1400" dirty="0">
              <a:solidFill>
                <a:schemeClr val="tx2"/>
              </a:solidFill>
              <a:cs typeface="Arial"/>
            </a:endParaRPr>
          </a:p>
          <a:p>
            <a:pPr marL="445636" lvl="1" indent="-171399">
              <a:spcBef>
                <a:spcPts val="0"/>
              </a:spcBef>
              <a:buClr>
                <a:srgbClr val="50B948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</a:rPr>
              <a:t>Over 100.000 control signals</a:t>
            </a:r>
            <a:endParaRPr lang="en-US" sz="1400" dirty="0">
              <a:solidFill>
                <a:schemeClr val="tx2"/>
              </a:solidFill>
              <a:cs typeface="Arial"/>
            </a:endParaRPr>
          </a:p>
          <a:p>
            <a:pPr marL="445636" lvl="1" indent="-171399">
              <a:spcBef>
                <a:spcPts val="0"/>
              </a:spcBef>
              <a:buClr>
                <a:srgbClr val="50B948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</a:rPr>
              <a:t>Plant-wide or multi-site automation network</a:t>
            </a:r>
            <a:endParaRPr lang="en-US" sz="1400" dirty="0">
              <a:solidFill>
                <a:schemeClr val="tx2"/>
              </a:solidFill>
              <a:cs typeface="Arial"/>
            </a:endParaRPr>
          </a:p>
          <a:p>
            <a:pPr marL="445636" lvl="1" indent="-171399">
              <a:spcBef>
                <a:spcPts val="0"/>
              </a:spcBef>
              <a:buClr>
                <a:srgbClr val="50B948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</a:rPr>
              <a:t>Central control room, local control rooms, local panels, remote users</a:t>
            </a:r>
            <a:endParaRPr lang="en-US" sz="1400" dirty="0">
              <a:solidFill>
                <a:schemeClr val="tx2"/>
              </a:solidFill>
              <a:cs typeface="Arial"/>
            </a:endParaRPr>
          </a:p>
          <a:p>
            <a:pPr marL="445636" lvl="1" indent="-171399">
              <a:spcBef>
                <a:spcPts val="0"/>
              </a:spcBef>
              <a:buClr>
                <a:srgbClr val="50B948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</a:rPr>
              <a:t>Various information management and data analytics needs</a:t>
            </a:r>
            <a:endParaRPr lang="en-US" sz="1400" dirty="0">
              <a:solidFill>
                <a:schemeClr val="tx2"/>
              </a:solidFill>
              <a:cs typeface="Arial"/>
            </a:endParaRPr>
          </a:p>
          <a:p>
            <a:pPr marL="1270" indent="0">
              <a:spcBef>
                <a:spcPts val="0"/>
              </a:spcBef>
              <a:buClr>
                <a:srgbClr val="50B948"/>
              </a:buClr>
              <a:buNone/>
            </a:pPr>
            <a:endParaRPr lang="en-US" sz="1400" dirty="0">
              <a:solidFill>
                <a:schemeClr val="tx2"/>
              </a:solidFill>
              <a:cs typeface="Arial"/>
            </a:endParaRPr>
          </a:p>
          <a:p>
            <a:pPr marL="1270" indent="0">
              <a:spcBef>
                <a:spcPts val="0"/>
              </a:spcBef>
              <a:buClr>
                <a:srgbClr val="50B948"/>
              </a:buClr>
              <a:buNone/>
            </a:pPr>
            <a:r>
              <a:rPr lang="en-US" sz="1400" dirty="0">
                <a:solidFill>
                  <a:schemeClr val="tx2"/>
                </a:solidFill>
              </a:rPr>
              <a:t>  </a:t>
            </a:r>
            <a:r>
              <a:rPr lang="en-US" sz="1400" b="1" dirty="0">
                <a:solidFill>
                  <a:schemeClr val="tx1"/>
                </a:solidFill>
              </a:rPr>
              <a:t>Many different process areas and machines</a:t>
            </a:r>
            <a:endParaRPr lang="en-US" sz="1400" b="1" dirty="0">
              <a:solidFill>
                <a:schemeClr val="tx1"/>
              </a:solidFill>
              <a:cs typeface="Arial"/>
            </a:endParaRPr>
          </a:p>
          <a:p>
            <a:pPr marL="445636" lvl="1" indent="-171399">
              <a:spcBef>
                <a:spcPts val="0"/>
              </a:spcBef>
              <a:buClr>
                <a:srgbClr val="50B948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</a:rPr>
              <a:t>Over 20 process areas with their own sub-processes</a:t>
            </a:r>
            <a:endParaRPr lang="en-US" sz="1400" dirty="0">
              <a:solidFill>
                <a:schemeClr val="tx2"/>
              </a:solidFill>
              <a:cs typeface="Arial"/>
            </a:endParaRPr>
          </a:p>
          <a:p>
            <a:pPr marL="445636" lvl="1" indent="-171399">
              <a:spcBef>
                <a:spcPts val="0"/>
              </a:spcBef>
              <a:buClr>
                <a:srgbClr val="50B948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Over 30 machines with machine control system functionality including also fast controls like turbines and drives</a:t>
            </a:r>
            <a:endParaRPr lang="en-US" sz="1400" dirty="0">
              <a:cs typeface="Arial"/>
            </a:endParaRPr>
          </a:p>
          <a:p>
            <a:pPr marL="445636" lvl="1" indent="-171399">
              <a:spcBef>
                <a:spcPts val="0"/>
              </a:spcBef>
              <a:buClr>
                <a:srgbClr val="50B948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</a:rPr>
              <a:t>Special automation needs in all automation levels from basic to advanced</a:t>
            </a:r>
            <a:endParaRPr lang="en-US" sz="1400" dirty="0">
              <a:solidFill>
                <a:schemeClr val="tx2"/>
              </a:solidFill>
              <a:cs typeface="Arial"/>
            </a:endParaRPr>
          </a:p>
          <a:p>
            <a:pPr marL="172668" indent="0">
              <a:spcBef>
                <a:spcPts val="0"/>
              </a:spcBef>
              <a:buNone/>
            </a:pPr>
            <a:endParaRPr lang="en-US" sz="1400" dirty="0">
              <a:solidFill>
                <a:schemeClr val="tx2"/>
              </a:solidFill>
              <a:cs typeface="Arial"/>
            </a:endParaRPr>
          </a:p>
          <a:p>
            <a:pPr marL="172668" indent="0">
              <a:spcBef>
                <a:spcPts val="0"/>
              </a:spcBef>
              <a:buNone/>
            </a:pPr>
            <a:r>
              <a:rPr lang="en-US" sz="1400" b="1" dirty="0">
                <a:solidFill>
                  <a:schemeClr val="tx1"/>
                </a:solidFill>
              </a:rPr>
              <a:t>Wide area with many buildings and rooms</a:t>
            </a:r>
            <a:endParaRPr lang="en-US" sz="1400" dirty="0">
              <a:solidFill>
                <a:schemeClr val="tx1"/>
              </a:solidFill>
              <a:cs typeface="Arial"/>
            </a:endParaRPr>
          </a:p>
          <a:p>
            <a:pPr marL="445636" lvl="1" indent="-171399">
              <a:spcBef>
                <a:spcPts val="0"/>
              </a:spcBef>
              <a:buClr>
                <a:srgbClr val="50B948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</a:rPr>
              <a:t>Over 50 electrical rooms with housing of IE&amp;C equipment</a:t>
            </a:r>
            <a:endParaRPr lang="en-US" sz="1400" dirty="0">
              <a:solidFill>
                <a:schemeClr val="tx2"/>
              </a:solidFill>
              <a:cs typeface="Arial"/>
            </a:endParaRPr>
          </a:p>
          <a:p>
            <a:pPr marL="445636" lvl="1" indent="-171399">
              <a:spcBef>
                <a:spcPts val="0"/>
              </a:spcBef>
              <a:buClr>
                <a:srgbClr val="50B948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</a:rPr>
              <a:t>Installations in field environments</a:t>
            </a:r>
            <a:endParaRPr lang="en-US" sz="1400" dirty="0">
              <a:solidFill>
                <a:schemeClr val="tx2"/>
              </a:solidFill>
              <a:cs typeface="Arial"/>
            </a:endParaRPr>
          </a:p>
          <a:p>
            <a:endParaRPr lang="fi-FI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2F8DFD-2052-F074-AACB-7C03B47329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E553EA35-90CC-4952-8AF4-D56FB9336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architecture scales from small to large automation solution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434E561-FDB6-4A20-B938-F104025516A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2064800" y="6453336"/>
            <a:ext cx="4031200" cy="14401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© Valmet   |   Valmet DNAe Technical Overview</a:t>
            </a:r>
          </a:p>
        </p:txBody>
      </p:sp>
      <p:grpSp>
        <p:nvGrpSpPr>
          <p:cNvPr id="27" name="Graphic 14">
            <a:extLst>
              <a:ext uri="{FF2B5EF4-FFF2-40B4-BE49-F238E27FC236}">
                <a16:creationId xmlns:a16="http://schemas.microsoft.com/office/drawing/2014/main" id="{E7437B51-0331-4833-88ED-DF23C4BCA5D4}"/>
              </a:ext>
            </a:extLst>
          </p:cNvPr>
          <p:cNvGrpSpPr/>
          <p:nvPr/>
        </p:nvGrpSpPr>
        <p:grpSpPr>
          <a:xfrm>
            <a:off x="3898592" y="679034"/>
            <a:ext cx="7791378" cy="5000574"/>
            <a:chOff x="1858832" y="543514"/>
            <a:chExt cx="9207307" cy="6123186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8E4C2A8-EBF3-4517-B816-2D90EFE6CD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" b="7101"/>
            <a:stretch/>
          </p:blipFill>
          <p:spPr>
            <a:xfrm>
              <a:off x="1858832" y="4037565"/>
              <a:ext cx="5660395" cy="2629135"/>
            </a:xfrm>
            <a:custGeom>
              <a:avLst/>
              <a:gdLst>
                <a:gd name="connsiteX0" fmla="*/ -2275 w 5660395"/>
                <a:gd name="connsiteY0" fmla="*/ -863 h 2830197"/>
                <a:gd name="connsiteX1" fmla="*/ 5658120 w 5660395"/>
                <a:gd name="connsiteY1" fmla="*/ -863 h 2830197"/>
                <a:gd name="connsiteX2" fmla="*/ 5658120 w 5660395"/>
                <a:gd name="connsiteY2" fmla="*/ 2829335 h 2830197"/>
                <a:gd name="connsiteX3" fmla="*/ -2275 w 5660395"/>
                <a:gd name="connsiteY3" fmla="*/ 2829335 h 2830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60395" h="2830197">
                  <a:moveTo>
                    <a:pt x="-2275" y="-863"/>
                  </a:moveTo>
                  <a:lnTo>
                    <a:pt x="5658120" y="-863"/>
                  </a:lnTo>
                  <a:lnTo>
                    <a:pt x="5658120" y="2829335"/>
                  </a:lnTo>
                  <a:lnTo>
                    <a:pt x="-2275" y="2829335"/>
                  </a:lnTo>
                  <a:close/>
                </a:path>
              </a:pathLst>
            </a:cu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FC2646DB-8080-44CC-869A-079E47AC8B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69902" y="1371153"/>
              <a:ext cx="3396237" cy="2264158"/>
            </a:xfrm>
            <a:custGeom>
              <a:avLst/>
              <a:gdLst>
                <a:gd name="connsiteX0" fmla="*/ -833 w 3396237"/>
                <a:gd name="connsiteY0" fmla="*/ -849 h 2264158"/>
                <a:gd name="connsiteX1" fmla="*/ 3395404 w 3396237"/>
                <a:gd name="connsiteY1" fmla="*/ -849 h 2264158"/>
                <a:gd name="connsiteX2" fmla="*/ 3395404 w 3396237"/>
                <a:gd name="connsiteY2" fmla="*/ 2263310 h 2264158"/>
                <a:gd name="connsiteX3" fmla="*/ -833 w 3396237"/>
                <a:gd name="connsiteY3" fmla="*/ 2263310 h 2264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96237" h="2264158">
                  <a:moveTo>
                    <a:pt x="-833" y="-849"/>
                  </a:moveTo>
                  <a:lnTo>
                    <a:pt x="3395404" y="-849"/>
                  </a:lnTo>
                  <a:lnTo>
                    <a:pt x="3395404" y="2263310"/>
                  </a:lnTo>
                  <a:lnTo>
                    <a:pt x="-833" y="2263310"/>
                  </a:lnTo>
                  <a:close/>
                </a:path>
              </a:pathLst>
            </a:cu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C4D647FF-43A4-41BD-ABBD-6DB11AACDB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93201" y="543514"/>
              <a:ext cx="5094355" cy="3396237"/>
            </a:xfrm>
            <a:custGeom>
              <a:avLst/>
              <a:gdLst>
                <a:gd name="connsiteX0" fmla="*/ -698 w 5094355"/>
                <a:gd name="connsiteY0" fmla="*/ -615 h 3396237"/>
                <a:gd name="connsiteX1" fmla="*/ 5093658 w 5094355"/>
                <a:gd name="connsiteY1" fmla="*/ -615 h 3396237"/>
                <a:gd name="connsiteX2" fmla="*/ 5093658 w 5094355"/>
                <a:gd name="connsiteY2" fmla="*/ 3395623 h 3396237"/>
                <a:gd name="connsiteX3" fmla="*/ -698 w 5094355"/>
                <a:gd name="connsiteY3" fmla="*/ 3395623 h 339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94355" h="3396237">
                  <a:moveTo>
                    <a:pt x="-698" y="-615"/>
                  </a:moveTo>
                  <a:lnTo>
                    <a:pt x="5093658" y="-615"/>
                  </a:lnTo>
                  <a:lnTo>
                    <a:pt x="5093658" y="3395623"/>
                  </a:lnTo>
                  <a:lnTo>
                    <a:pt x="-698" y="3395623"/>
                  </a:lnTo>
                  <a:close/>
                </a:path>
              </a:pathLst>
            </a:cu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B145861-E36C-436D-A030-56C1C75CF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64486" y="1847884"/>
              <a:ext cx="3537746" cy="2830197"/>
            </a:xfrm>
            <a:custGeom>
              <a:avLst/>
              <a:gdLst>
                <a:gd name="connsiteX0" fmla="*/ -1089 w 3537746"/>
                <a:gd name="connsiteY0" fmla="*/ -1038 h 2830197"/>
                <a:gd name="connsiteX1" fmla="*/ 3536658 w 3537746"/>
                <a:gd name="connsiteY1" fmla="*/ -1038 h 2830197"/>
                <a:gd name="connsiteX2" fmla="*/ 3536658 w 3537746"/>
                <a:gd name="connsiteY2" fmla="*/ 2829160 h 2830197"/>
                <a:gd name="connsiteX3" fmla="*/ -1089 w 3537746"/>
                <a:gd name="connsiteY3" fmla="*/ 2829160 h 2830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37746" h="2830197">
                  <a:moveTo>
                    <a:pt x="-1089" y="-1038"/>
                  </a:moveTo>
                  <a:lnTo>
                    <a:pt x="3536658" y="-1038"/>
                  </a:lnTo>
                  <a:lnTo>
                    <a:pt x="3536658" y="2829160"/>
                  </a:lnTo>
                  <a:lnTo>
                    <a:pt x="-1089" y="2829160"/>
                  </a:lnTo>
                  <a:close/>
                </a:path>
              </a:pathLst>
            </a:custGeom>
          </p:spPr>
        </p:pic>
      </p:grpSp>
      <p:pic>
        <p:nvPicPr>
          <p:cNvPr id="52" name="Picture 51" descr="A picture containing transport&#10;&#10;Description automatically generated">
            <a:extLst>
              <a:ext uri="{FF2B5EF4-FFF2-40B4-BE49-F238E27FC236}">
                <a16:creationId xmlns:a16="http://schemas.microsoft.com/office/drawing/2014/main" id="{3278A6FD-9417-4D82-BDED-63A3FAAB652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62" r="83051" b="35622"/>
          <a:stretch/>
        </p:blipFill>
        <p:spPr>
          <a:xfrm>
            <a:off x="4348337" y="4986975"/>
            <a:ext cx="635320" cy="51355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82951E8-0A1D-8DA4-7DFC-25B2053B4114}"/>
              </a:ext>
            </a:extLst>
          </p:cNvPr>
          <p:cNvSpPr txBox="1"/>
          <p:nvPr/>
        </p:nvSpPr>
        <p:spPr>
          <a:xfrm>
            <a:off x="9641803" y="3770749"/>
            <a:ext cx="1800105" cy="441920"/>
          </a:xfrm>
          <a:prstGeom prst="rect">
            <a:avLst/>
          </a:prstGeom>
          <a:noFill/>
        </p:spPr>
        <p:txBody>
          <a:bodyPr wrap="square" lIns="35991" tIns="35991" rIns="35991" bIns="35991" rtlCol="0">
            <a:spAutoFit/>
          </a:bodyPr>
          <a:lstStyle/>
          <a:p>
            <a:pPr algn="r"/>
            <a:r>
              <a:rPr lang="en-US" sz="1200">
                <a:solidFill>
                  <a:schemeClr val="tx2"/>
                </a:solidFill>
              </a:rPr>
              <a:t>A small (&lt;100 I/O)</a:t>
            </a:r>
          </a:p>
          <a:p>
            <a:pPr algn="r"/>
            <a:r>
              <a:rPr lang="en-US" sz="1200">
                <a:solidFill>
                  <a:schemeClr val="tx2"/>
                </a:solidFill>
              </a:rPr>
              <a:t>stand-alone system</a:t>
            </a:r>
            <a:endParaRPr lang="en-US" sz="1100">
              <a:solidFill>
                <a:schemeClr val="tx2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E6E0F31-E807-384A-7EF5-6BC808C40B02}"/>
              </a:ext>
            </a:extLst>
          </p:cNvPr>
          <p:cNvSpPr txBox="1"/>
          <p:nvPr/>
        </p:nvSpPr>
        <p:spPr>
          <a:xfrm>
            <a:off x="7496026" y="5016660"/>
            <a:ext cx="1436768" cy="811156"/>
          </a:xfrm>
          <a:prstGeom prst="rect">
            <a:avLst/>
          </a:prstGeom>
          <a:noFill/>
        </p:spPr>
        <p:txBody>
          <a:bodyPr wrap="square" lIns="35991" tIns="35991" rIns="35991" bIns="35991" rtlCol="0">
            <a:spAutoFit/>
          </a:bodyPr>
          <a:lstStyle/>
          <a:p>
            <a:pPr algn="r"/>
            <a:r>
              <a:rPr lang="en-US" sz="1200">
                <a:solidFill>
                  <a:schemeClr val="tx2"/>
                </a:solidFill>
              </a:rPr>
              <a:t>A small </a:t>
            </a:r>
          </a:p>
          <a:p>
            <a:pPr algn="r"/>
            <a:r>
              <a:rPr lang="en-US" sz="1200">
                <a:solidFill>
                  <a:schemeClr val="tx2"/>
                </a:solidFill>
              </a:rPr>
              <a:t>stand-alone</a:t>
            </a:r>
          </a:p>
          <a:p>
            <a:pPr algn="r"/>
            <a:r>
              <a:rPr lang="en-US" sz="1200">
                <a:solidFill>
                  <a:schemeClr val="tx2"/>
                </a:solidFill>
              </a:rPr>
              <a:t>process control need</a:t>
            </a:r>
            <a:endParaRPr lang="en-US" sz="1100">
              <a:solidFill>
                <a:schemeClr val="tx2"/>
              </a:solidFill>
            </a:endParaRPr>
          </a:p>
        </p:txBody>
      </p:sp>
      <p:sp>
        <p:nvSpPr>
          <p:cNvPr id="84" name="Arrow: Right 83">
            <a:extLst>
              <a:ext uri="{FF2B5EF4-FFF2-40B4-BE49-F238E27FC236}">
                <a16:creationId xmlns:a16="http://schemas.microsoft.com/office/drawing/2014/main" id="{F45958B1-BA4A-5FC1-BAFA-D34E12DB54C8}"/>
              </a:ext>
            </a:extLst>
          </p:cNvPr>
          <p:cNvSpPr/>
          <p:nvPr/>
        </p:nvSpPr>
        <p:spPr>
          <a:xfrm rot="14191716">
            <a:off x="8504786" y="3707669"/>
            <a:ext cx="607085" cy="600359"/>
          </a:xfrm>
          <a:custGeom>
            <a:avLst/>
            <a:gdLst>
              <a:gd name="connsiteX0" fmla="*/ 0 w 603878"/>
              <a:gd name="connsiteY0" fmla="*/ 133564 h 534256"/>
              <a:gd name="connsiteX1" fmla="*/ 343978 w 603878"/>
              <a:gd name="connsiteY1" fmla="*/ 133564 h 534256"/>
              <a:gd name="connsiteX2" fmla="*/ 343978 w 603878"/>
              <a:gd name="connsiteY2" fmla="*/ 0 h 534256"/>
              <a:gd name="connsiteX3" fmla="*/ 603878 w 603878"/>
              <a:gd name="connsiteY3" fmla="*/ 267128 h 534256"/>
              <a:gd name="connsiteX4" fmla="*/ 343978 w 603878"/>
              <a:gd name="connsiteY4" fmla="*/ 534256 h 534256"/>
              <a:gd name="connsiteX5" fmla="*/ 343978 w 603878"/>
              <a:gd name="connsiteY5" fmla="*/ 400692 h 534256"/>
              <a:gd name="connsiteX6" fmla="*/ 0 w 603878"/>
              <a:gd name="connsiteY6" fmla="*/ 400692 h 534256"/>
              <a:gd name="connsiteX7" fmla="*/ 0 w 603878"/>
              <a:gd name="connsiteY7" fmla="*/ 133564 h 534256"/>
              <a:gd name="connsiteX0" fmla="*/ 0 w 600240"/>
              <a:gd name="connsiteY0" fmla="*/ 133564 h 534256"/>
              <a:gd name="connsiteX1" fmla="*/ 343978 w 600240"/>
              <a:gd name="connsiteY1" fmla="*/ 133564 h 534256"/>
              <a:gd name="connsiteX2" fmla="*/ 343978 w 600240"/>
              <a:gd name="connsiteY2" fmla="*/ 0 h 534256"/>
              <a:gd name="connsiteX3" fmla="*/ 600240 w 600240"/>
              <a:gd name="connsiteY3" fmla="*/ 205867 h 534256"/>
              <a:gd name="connsiteX4" fmla="*/ 343978 w 600240"/>
              <a:gd name="connsiteY4" fmla="*/ 534256 h 534256"/>
              <a:gd name="connsiteX5" fmla="*/ 343978 w 600240"/>
              <a:gd name="connsiteY5" fmla="*/ 400692 h 534256"/>
              <a:gd name="connsiteX6" fmla="*/ 0 w 600240"/>
              <a:gd name="connsiteY6" fmla="*/ 400692 h 534256"/>
              <a:gd name="connsiteX7" fmla="*/ 0 w 600240"/>
              <a:gd name="connsiteY7" fmla="*/ 133564 h 534256"/>
              <a:gd name="connsiteX0" fmla="*/ 0 w 600240"/>
              <a:gd name="connsiteY0" fmla="*/ 133564 h 534256"/>
              <a:gd name="connsiteX1" fmla="*/ 343978 w 600240"/>
              <a:gd name="connsiteY1" fmla="*/ 133564 h 534256"/>
              <a:gd name="connsiteX2" fmla="*/ 343978 w 600240"/>
              <a:gd name="connsiteY2" fmla="*/ 0 h 534256"/>
              <a:gd name="connsiteX3" fmla="*/ 600240 w 600240"/>
              <a:gd name="connsiteY3" fmla="*/ 205867 h 534256"/>
              <a:gd name="connsiteX4" fmla="*/ 343978 w 600240"/>
              <a:gd name="connsiteY4" fmla="*/ 534256 h 534256"/>
              <a:gd name="connsiteX5" fmla="*/ 343978 w 600240"/>
              <a:gd name="connsiteY5" fmla="*/ 400692 h 534256"/>
              <a:gd name="connsiteX6" fmla="*/ 8672 w 600240"/>
              <a:gd name="connsiteY6" fmla="*/ 443211 h 534256"/>
              <a:gd name="connsiteX7" fmla="*/ 0 w 600240"/>
              <a:gd name="connsiteY7" fmla="*/ 133564 h 534256"/>
              <a:gd name="connsiteX0" fmla="*/ 8504 w 591568"/>
              <a:gd name="connsiteY0" fmla="*/ 174348 h 534256"/>
              <a:gd name="connsiteX1" fmla="*/ 335306 w 591568"/>
              <a:gd name="connsiteY1" fmla="*/ 133564 h 534256"/>
              <a:gd name="connsiteX2" fmla="*/ 335306 w 591568"/>
              <a:gd name="connsiteY2" fmla="*/ 0 h 534256"/>
              <a:gd name="connsiteX3" fmla="*/ 591568 w 591568"/>
              <a:gd name="connsiteY3" fmla="*/ 205867 h 534256"/>
              <a:gd name="connsiteX4" fmla="*/ 335306 w 591568"/>
              <a:gd name="connsiteY4" fmla="*/ 534256 h 534256"/>
              <a:gd name="connsiteX5" fmla="*/ 335306 w 591568"/>
              <a:gd name="connsiteY5" fmla="*/ 400692 h 534256"/>
              <a:gd name="connsiteX6" fmla="*/ 0 w 591568"/>
              <a:gd name="connsiteY6" fmla="*/ 443211 h 534256"/>
              <a:gd name="connsiteX7" fmla="*/ 8504 w 591568"/>
              <a:gd name="connsiteY7" fmla="*/ 174348 h 534256"/>
              <a:gd name="connsiteX0" fmla="*/ 11805 w 594869"/>
              <a:gd name="connsiteY0" fmla="*/ 174348 h 534256"/>
              <a:gd name="connsiteX1" fmla="*/ 338607 w 594869"/>
              <a:gd name="connsiteY1" fmla="*/ 133564 h 534256"/>
              <a:gd name="connsiteX2" fmla="*/ 338607 w 594869"/>
              <a:gd name="connsiteY2" fmla="*/ 0 h 534256"/>
              <a:gd name="connsiteX3" fmla="*/ 594869 w 594869"/>
              <a:gd name="connsiteY3" fmla="*/ 205867 h 534256"/>
              <a:gd name="connsiteX4" fmla="*/ 338607 w 594869"/>
              <a:gd name="connsiteY4" fmla="*/ 534256 h 534256"/>
              <a:gd name="connsiteX5" fmla="*/ 338607 w 594869"/>
              <a:gd name="connsiteY5" fmla="*/ 400692 h 534256"/>
              <a:gd name="connsiteX6" fmla="*/ 0 w 594869"/>
              <a:gd name="connsiteY6" fmla="*/ 470457 h 534256"/>
              <a:gd name="connsiteX7" fmla="*/ 11805 w 594869"/>
              <a:gd name="connsiteY7" fmla="*/ 174348 h 534256"/>
              <a:gd name="connsiteX0" fmla="*/ 0 w 622198"/>
              <a:gd name="connsiteY0" fmla="*/ 177902 h 534256"/>
              <a:gd name="connsiteX1" fmla="*/ 365936 w 622198"/>
              <a:gd name="connsiteY1" fmla="*/ 133564 h 534256"/>
              <a:gd name="connsiteX2" fmla="*/ 365936 w 622198"/>
              <a:gd name="connsiteY2" fmla="*/ 0 h 534256"/>
              <a:gd name="connsiteX3" fmla="*/ 622198 w 622198"/>
              <a:gd name="connsiteY3" fmla="*/ 205867 h 534256"/>
              <a:gd name="connsiteX4" fmla="*/ 365936 w 622198"/>
              <a:gd name="connsiteY4" fmla="*/ 534256 h 534256"/>
              <a:gd name="connsiteX5" fmla="*/ 365936 w 622198"/>
              <a:gd name="connsiteY5" fmla="*/ 400692 h 534256"/>
              <a:gd name="connsiteX6" fmla="*/ 27329 w 622198"/>
              <a:gd name="connsiteY6" fmla="*/ 470457 h 534256"/>
              <a:gd name="connsiteX7" fmla="*/ 0 w 622198"/>
              <a:gd name="connsiteY7" fmla="*/ 177902 h 534256"/>
              <a:gd name="connsiteX0" fmla="*/ 0 w 598336"/>
              <a:gd name="connsiteY0" fmla="*/ 177902 h 534256"/>
              <a:gd name="connsiteX1" fmla="*/ 365936 w 598336"/>
              <a:gd name="connsiteY1" fmla="*/ 133564 h 534256"/>
              <a:gd name="connsiteX2" fmla="*/ 365936 w 598336"/>
              <a:gd name="connsiteY2" fmla="*/ 0 h 534256"/>
              <a:gd name="connsiteX3" fmla="*/ 598336 w 598336"/>
              <a:gd name="connsiteY3" fmla="*/ 197448 h 534256"/>
              <a:gd name="connsiteX4" fmla="*/ 365936 w 598336"/>
              <a:gd name="connsiteY4" fmla="*/ 534256 h 534256"/>
              <a:gd name="connsiteX5" fmla="*/ 365936 w 598336"/>
              <a:gd name="connsiteY5" fmla="*/ 400692 h 534256"/>
              <a:gd name="connsiteX6" fmla="*/ 27329 w 598336"/>
              <a:gd name="connsiteY6" fmla="*/ 470457 h 534256"/>
              <a:gd name="connsiteX7" fmla="*/ 0 w 598336"/>
              <a:gd name="connsiteY7" fmla="*/ 177902 h 534256"/>
              <a:gd name="connsiteX0" fmla="*/ 0 w 598336"/>
              <a:gd name="connsiteY0" fmla="*/ 177902 h 534256"/>
              <a:gd name="connsiteX1" fmla="*/ 365936 w 598336"/>
              <a:gd name="connsiteY1" fmla="*/ 133564 h 534256"/>
              <a:gd name="connsiteX2" fmla="*/ 365936 w 598336"/>
              <a:gd name="connsiteY2" fmla="*/ 0 h 534256"/>
              <a:gd name="connsiteX3" fmla="*/ 598336 w 598336"/>
              <a:gd name="connsiteY3" fmla="*/ 197448 h 534256"/>
              <a:gd name="connsiteX4" fmla="*/ 365936 w 598336"/>
              <a:gd name="connsiteY4" fmla="*/ 534256 h 534256"/>
              <a:gd name="connsiteX5" fmla="*/ 365936 w 598336"/>
              <a:gd name="connsiteY5" fmla="*/ 400692 h 534256"/>
              <a:gd name="connsiteX6" fmla="*/ 10406 w 598336"/>
              <a:gd name="connsiteY6" fmla="*/ 496052 h 534256"/>
              <a:gd name="connsiteX7" fmla="*/ 0 w 598336"/>
              <a:gd name="connsiteY7" fmla="*/ 177902 h 534256"/>
              <a:gd name="connsiteX0" fmla="*/ 5036 w 587930"/>
              <a:gd name="connsiteY0" fmla="*/ 210182 h 534256"/>
              <a:gd name="connsiteX1" fmla="*/ 355530 w 587930"/>
              <a:gd name="connsiteY1" fmla="*/ 133564 h 534256"/>
              <a:gd name="connsiteX2" fmla="*/ 355530 w 587930"/>
              <a:gd name="connsiteY2" fmla="*/ 0 h 534256"/>
              <a:gd name="connsiteX3" fmla="*/ 587930 w 587930"/>
              <a:gd name="connsiteY3" fmla="*/ 197448 h 534256"/>
              <a:gd name="connsiteX4" fmla="*/ 355530 w 587930"/>
              <a:gd name="connsiteY4" fmla="*/ 534256 h 534256"/>
              <a:gd name="connsiteX5" fmla="*/ 355530 w 587930"/>
              <a:gd name="connsiteY5" fmla="*/ 400692 h 534256"/>
              <a:gd name="connsiteX6" fmla="*/ 0 w 587930"/>
              <a:gd name="connsiteY6" fmla="*/ 496052 h 534256"/>
              <a:gd name="connsiteX7" fmla="*/ 5036 w 587930"/>
              <a:gd name="connsiteY7" fmla="*/ 210182 h 534256"/>
              <a:gd name="connsiteX0" fmla="*/ 84 w 608574"/>
              <a:gd name="connsiteY0" fmla="*/ 193259 h 534256"/>
              <a:gd name="connsiteX1" fmla="*/ 376174 w 608574"/>
              <a:gd name="connsiteY1" fmla="*/ 133564 h 534256"/>
              <a:gd name="connsiteX2" fmla="*/ 376174 w 608574"/>
              <a:gd name="connsiteY2" fmla="*/ 0 h 534256"/>
              <a:gd name="connsiteX3" fmla="*/ 608574 w 608574"/>
              <a:gd name="connsiteY3" fmla="*/ 197448 h 534256"/>
              <a:gd name="connsiteX4" fmla="*/ 376174 w 608574"/>
              <a:gd name="connsiteY4" fmla="*/ 534256 h 534256"/>
              <a:gd name="connsiteX5" fmla="*/ 376174 w 608574"/>
              <a:gd name="connsiteY5" fmla="*/ 400692 h 534256"/>
              <a:gd name="connsiteX6" fmla="*/ 20644 w 608574"/>
              <a:gd name="connsiteY6" fmla="*/ 496052 h 534256"/>
              <a:gd name="connsiteX7" fmla="*/ 84 w 608574"/>
              <a:gd name="connsiteY7" fmla="*/ 193259 h 534256"/>
              <a:gd name="connsiteX0" fmla="*/ 294 w 591006"/>
              <a:gd name="connsiteY0" fmla="*/ 179322 h 534256"/>
              <a:gd name="connsiteX1" fmla="*/ 358606 w 591006"/>
              <a:gd name="connsiteY1" fmla="*/ 133564 h 534256"/>
              <a:gd name="connsiteX2" fmla="*/ 358606 w 591006"/>
              <a:gd name="connsiteY2" fmla="*/ 0 h 534256"/>
              <a:gd name="connsiteX3" fmla="*/ 591006 w 591006"/>
              <a:gd name="connsiteY3" fmla="*/ 197448 h 534256"/>
              <a:gd name="connsiteX4" fmla="*/ 358606 w 591006"/>
              <a:gd name="connsiteY4" fmla="*/ 534256 h 534256"/>
              <a:gd name="connsiteX5" fmla="*/ 358606 w 591006"/>
              <a:gd name="connsiteY5" fmla="*/ 400692 h 534256"/>
              <a:gd name="connsiteX6" fmla="*/ 3076 w 591006"/>
              <a:gd name="connsiteY6" fmla="*/ 496052 h 534256"/>
              <a:gd name="connsiteX7" fmla="*/ 294 w 591006"/>
              <a:gd name="connsiteY7" fmla="*/ 179322 h 534256"/>
              <a:gd name="connsiteX0" fmla="*/ 478 w 591190"/>
              <a:gd name="connsiteY0" fmla="*/ 179322 h 534256"/>
              <a:gd name="connsiteX1" fmla="*/ 358790 w 591190"/>
              <a:gd name="connsiteY1" fmla="*/ 133564 h 534256"/>
              <a:gd name="connsiteX2" fmla="*/ 358790 w 591190"/>
              <a:gd name="connsiteY2" fmla="*/ 0 h 534256"/>
              <a:gd name="connsiteX3" fmla="*/ 591190 w 591190"/>
              <a:gd name="connsiteY3" fmla="*/ 197448 h 534256"/>
              <a:gd name="connsiteX4" fmla="*/ 358790 w 591190"/>
              <a:gd name="connsiteY4" fmla="*/ 534256 h 534256"/>
              <a:gd name="connsiteX5" fmla="*/ 358790 w 591190"/>
              <a:gd name="connsiteY5" fmla="*/ 400692 h 534256"/>
              <a:gd name="connsiteX6" fmla="*/ 536 w 591190"/>
              <a:gd name="connsiteY6" fmla="*/ 474268 h 534256"/>
              <a:gd name="connsiteX7" fmla="*/ 478 w 591190"/>
              <a:gd name="connsiteY7" fmla="*/ 179322 h 534256"/>
              <a:gd name="connsiteX0" fmla="*/ 478 w 592602"/>
              <a:gd name="connsiteY0" fmla="*/ 179322 h 534256"/>
              <a:gd name="connsiteX1" fmla="*/ 358790 w 592602"/>
              <a:gd name="connsiteY1" fmla="*/ 133564 h 534256"/>
              <a:gd name="connsiteX2" fmla="*/ 358790 w 592602"/>
              <a:gd name="connsiteY2" fmla="*/ 0 h 534256"/>
              <a:gd name="connsiteX3" fmla="*/ 592602 w 592602"/>
              <a:gd name="connsiteY3" fmla="*/ 221219 h 534256"/>
              <a:gd name="connsiteX4" fmla="*/ 358790 w 592602"/>
              <a:gd name="connsiteY4" fmla="*/ 534256 h 534256"/>
              <a:gd name="connsiteX5" fmla="*/ 358790 w 592602"/>
              <a:gd name="connsiteY5" fmla="*/ 400692 h 534256"/>
              <a:gd name="connsiteX6" fmla="*/ 536 w 592602"/>
              <a:gd name="connsiteY6" fmla="*/ 474268 h 534256"/>
              <a:gd name="connsiteX7" fmla="*/ 478 w 592602"/>
              <a:gd name="connsiteY7" fmla="*/ 179322 h 534256"/>
              <a:gd name="connsiteX0" fmla="*/ 478 w 592602"/>
              <a:gd name="connsiteY0" fmla="*/ 215295 h 570229"/>
              <a:gd name="connsiteX1" fmla="*/ 358790 w 592602"/>
              <a:gd name="connsiteY1" fmla="*/ 169537 h 570229"/>
              <a:gd name="connsiteX2" fmla="*/ 394489 w 592602"/>
              <a:gd name="connsiteY2" fmla="*/ 0 h 570229"/>
              <a:gd name="connsiteX3" fmla="*/ 592602 w 592602"/>
              <a:gd name="connsiteY3" fmla="*/ 257192 h 570229"/>
              <a:gd name="connsiteX4" fmla="*/ 358790 w 592602"/>
              <a:gd name="connsiteY4" fmla="*/ 570229 h 570229"/>
              <a:gd name="connsiteX5" fmla="*/ 358790 w 592602"/>
              <a:gd name="connsiteY5" fmla="*/ 436665 h 570229"/>
              <a:gd name="connsiteX6" fmla="*/ 536 w 592602"/>
              <a:gd name="connsiteY6" fmla="*/ 510241 h 570229"/>
              <a:gd name="connsiteX7" fmla="*/ 478 w 592602"/>
              <a:gd name="connsiteY7" fmla="*/ 215295 h 570229"/>
              <a:gd name="connsiteX0" fmla="*/ 478 w 592602"/>
              <a:gd name="connsiteY0" fmla="*/ 200049 h 554983"/>
              <a:gd name="connsiteX1" fmla="*/ 358790 w 592602"/>
              <a:gd name="connsiteY1" fmla="*/ 154291 h 554983"/>
              <a:gd name="connsiteX2" fmla="*/ 372494 w 592602"/>
              <a:gd name="connsiteY2" fmla="*/ 0 h 554983"/>
              <a:gd name="connsiteX3" fmla="*/ 592602 w 592602"/>
              <a:gd name="connsiteY3" fmla="*/ 241946 h 554983"/>
              <a:gd name="connsiteX4" fmla="*/ 358790 w 592602"/>
              <a:gd name="connsiteY4" fmla="*/ 554983 h 554983"/>
              <a:gd name="connsiteX5" fmla="*/ 358790 w 592602"/>
              <a:gd name="connsiteY5" fmla="*/ 421419 h 554983"/>
              <a:gd name="connsiteX6" fmla="*/ 536 w 592602"/>
              <a:gd name="connsiteY6" fmla="*/ 494995 h 554983"/>
              <a:gd name="connsiteX7" fmla="*/ 478 w 592602"/>
              <a:gd name="connsiteY7" fmla="*/ 200049 h 554983"/>
              <a:gd name="connsiteX0" fmla="*/ 478 w 592602"/>
              <a:gd name="connsiteY0" fmla="*/ 200049 h 612951"/>
              <a:gd name="connsiteX1" fmla="*/ 358790 w 592602"/>
              <a:gd name="connsiteY1" fmla="*/ 154291 h 612951"/>
              <a:gd name="connsiteX2" fmla="*/ 372494 w 592602"/>
              <a:gd name="connsiteY2" fmla="*/ 0 h 612951"/>
              <a:gd name="connsiteX3" fmla="*/ 592602 w 592602"/>
              <a:gd name="connsiteY3" fmla="*/ 241946 h 612951"/>
              <a:gd name="connsiteX4" fmla="*/ 338336 w 592602"/>
              <a:gd name="connsiteY4" fmla="*/ 612951 h 612951"/>
              <a:gd name="connsiteX5" fmla="*/ 358790 w 592602"/>
              <a:gd name="connsiteY5" fmla="*/ 421419 h 612951"/>
              <a:gd name="connsiteX6" fmla="*/ 536 w 592602"/>
              <a:gd name="connsiteY6" fmla="*/ 494995 h 612951"/>
              <a:gd name="connsiteX7" fmla="*/ 478 w 592602"/>
              <a:gd name="connsiteY7" fmla="*/ 200049 h 612951"/>
              <a:gd name="connsiteX0" fmla="*/ 15119 w 607243"/>
              <a:gd name="connsiteY0" fmla="*/ 200049 h 612951"/>
              <a:gd name="connsiteX1" fmla="*/ 373431 w 607243"/>
              <a:gd name="connsiteY1" fmla="*/ 154291 h 612951"/>
              <a:gd name="connsiteX2" fmla="*/ 387135 w 607243"/>
              <a:gd name="connsiteY2" fmla="*/ 0 h 612951"/>
              <a:gd name="connsiteX3" fmla="*/ 607243 w 607243"/>
              <a:gd name="connsiteY3" fmla="*/ 241946 h 612951"/>
              <a:gd name="connsiteX4" fmla="*/ 352977 w 607243"/>
              <a:gd name="connsiteY4" fmla="*/ 612951 h 612951"/>
              <a:gd name="connsiteX5" fmla="*/ 373431 w 607243"/>
              <a:gd name="connsiteY5" fmla="*/ 421419 h 612951"/>
              <a:gd name="connsiteX6" fmla="*/ 0 w 607243"/>
              <a:gd name="connsiteY6" fmla="*/ 490917 h 612951"/>
              <a:gd name="connsiteX7" fmla="*/ 15119 w 607243"/>
              <a:gd name="connsiteY7" fmla="*/ 200049 h 612951"/>
              <a:gd name="connsiteX0" fmla="*/ 15119 w 607243"/>
              <a:gd name="connsiteY0" fmla="*/ 200049 h 600515"/>
              <a:gd name="connsiteX1" fmla="*/ 373431 w 607243"/>
              <a:gd name="connsiteY1" fmla="*/ 154291 h 600515"/>
              <a:gd name="connsiteX2" fmla="*/ 387135 w 607243"/>
              <a:gd name="connsiteY2" fmla="*/ 0 h 600515"/>
              <a:gd name="connsiteX3" fmla="*/ 607243 w 607243"/>
              <a:gd name="connsiteY3" fmla="*/ 241946 h 600515"/>
              <a:gd name="connsiteX4" fmla="*/ 361199 w 607243"/>
              <a:gd name="connsiteY4" fmla="*/ 600515 h 600515"/>
              <a:gd name="connsiteX5" fmla="*/ 373431 w 607243"/>
              <a:gd name="connsiteY5" fmla="*/ 421419 h 600515"/>
              <a:gd name="connsiteX6" fmla="*/ 0 w 607243"/>
              <a:gd name="connsiteY6" fmla="*/ 490917 h 600515"/>
              <a:gd name="connsiteX7" fmla="*/ 15119 w 607243"/>
              <a:gd name="connsiteY7" fmla="*/ 200049 h 600515"/>
              <a:gd name="connsiteX0" fmla="*/ 15119 w 607243"/>
              <a:gd name="connsiteY0" fmla="*/ 200049 h 600515"/>
              <a:gd name="connsiteX1" fmla="*/ 382318 w 607243"/>
              <a:gd name="connsiteY1" fmla="*/ 175391 h 600515"/>
              <a:gd name="connsiteX2" fmla="*/ 387135 w 607243"/>
              <a:gd name="connsiteY2" fmla="*/ 0 h 600515"/>
              <a:gd name="connsiteX3" fmla="*/ 607243 w 607243"/>
              <a:gd name="connsiteY3" fmla="*/ 241946 h 600515"/>
              <a:gd name="connsiteX4" fmla="*/ 361199 w 607243"/>
              <a:gd name="connsiteY4" fmla="*/ 600515 h 600515"/>
              <a:gd name="connsiteX5" fmla="*/ 373431 w 607243"/>
              <a:gd name="connsiteY5" fmla="*/ 421419 h 600515"/>
              <a:gd name="connsiteX6" fmla="*/ 0 w 607243"/>
              <a:gd name="connsiteY6" fmla="*/ 490917 h 600515"/>
              <a:gd name="connsiteX7" fmla="*/ 15119 w 607243"/>
              <a:gd name="connsiteY7" fmla="*/ 200049 h 600515"/>
              <a:gd name="connsiteX0" fmla="*/ 15119 w 607243"/>
              <a:gd name="connsiteY0" fmla="*/ 200049 h 600515"/>
              <a:gd name="connsiteX1" fmla="*/ 380524 w 607243"/>
              <a:gd name="connsiteY1" fmla="*/ 166592 h 600515"/>
              <a:gd name="connsiteX2" fmla="*/ 387135 w 607243"/>
              <a:gd name="connsiteY2" fmla="*/ 0 h 600515"/>
              <a:gd name="connsiteX3" fmla="*/ 607243 w 607243"/>
              <a:gd name="connsiteY3" fmla="*/ 241946 h 600515"/>
              <a:gd name="connsiteX4" fmla="*/ 361199 w 607243"/>
              <a:gd name="connsiteY4" fmla="*/ 600515 h 600515"/>
              <a:gd name="connsiteX5" fmla="*/ 373431 w 607243"/>
              <a:gd name="connsiteY5" fmla="*/ 421419 h 600515"/>
              <a:gd name="connsiteX6" fmla="*/ 0 w 607243"/>
              <a:gd name="connsiteY6" fmla="*/ 490917 h 600515"/>
              <a:gd name="connsiteX7" fmla="*/ 15119 w 607243"/>
              <a:gd name="connsiteY7" fmla="*/ 200049 h 600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7243" h="600515">
                <a:moveTo>
                  <a:pt x="15119" y="200049"/>
                </a:moveTo>
                <a:lnTo>
                  <a:pt x="380524" y="166592"/>
                </a:lnTo>
                <a:lnTo>
                  <a:pt x="387135" y="0"/>
                </a:lnTo>
                <a:lnTo>
                  <a:pt x="607243" y="241946"/>
                </a:lnTo>
                <a:lnTo>
                  <a:pt x="361199" y="600515"/>
                </a:lnTo>
                <a:lnTo>
                  <a:pt x="373431" y="421419"/>
                </a:lnTo>
                <a:lnTo>
                  <a:pt x="0" y="490917"/>
                </a:lnTo>
                <a:cubicBezTo>
                  <a:pt x="1679" y="395627"/>
                  <a:pt x="13440" y="295339"/>
                  <a:pt x="15119" y="20004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6155E4B-D909-29DD-385B-8430B67BC05B}"/>
              </a:ext>
            </a:extLst>
          </p:cNvPr>
          <p:cNvGrpSpPr/>
          <p:nvPr/>
        </p:nvGrpSpPr>
        <p:grpSpPr>
          <a:xfrm>
            <a:off x="9035615" y="4278824"/>
            <a:ext cx="2406293" cy="1548992"/>
            <a:chOff x="10075053" y="4885229"/>
            <a:chExt cx="1366576" cy="957262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EC18E522-6B57-2CC4-8377-CC2351AA02B7}"/>
                </a:ext>
              </a:extLst>
            </p:cNvPr>
            <p:cNvSpPr/>
            <p:nvPr/>
          </p:nvSpPr>
          <p:spPr>
            <a:xfrm>
              <a:off x="10075053" y="4885229"/>
              <a:ext cx="1366576" cy="95726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101600" dist="88900" dir="2700000" algn="tl" rotWithShape="0">
                <a:prstClr val="black">
                  <a:alpha val="8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8E65002-E151-C572-740A-1B2CD14694A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181691" y="5207260"/>
              <a:ext cx="490866" cy="361334"/>
            </a:xfrm>
            <a:prstGeom prst="rect">
              <a:avLst/>
            </a:prstGeom>
            <a:solidFill>
              <a:schemeClr val="bg1"/>
            </a:solidFill>
            <a:effectLst>
              <a:outerShdw blurRad="88900" dist="635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2AD56278-1316-CC28-6CFD-395888EBAF4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793287" y="4941041"/>
              <a:ext cx="579214" cy="784448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9341C08-99DD-8D68-11C1-6741C102FF24}"/>
              </a:ext>
            </a:extLst>
          </p:cNvPr>
          <p:cNvSpPr txBox="1"/>
          <p:nvPr/>
        </p:nvSpPr>
        <p:spPr>
          <a:xfrm>
            <a:off x="5197907" y="3293635"/>
            <a:ext cx="1800105" cy="626538"/>
          </a:xfrm>
          <a:prstGeom prst="rect">
            <a:avLst/>
          </a:prstGeom>
          <a:noFill/>
        </p:spPr>
        <p:txBody>
          <a:bodyPr wrap="square" lIns="35991" tIns="35991" rIns="35991" bIns="35991" rtlCol="0">
            <a:spAutoFit/>
          </a:bodyPr>
          <a:lstStyle/>
          <a:p>
            <a:pPr algn="r"/>
            <a:r>
              <a:rPr lang="en-US" sz="1200">
                <a:solidFill>
                  <a:schemeClr val="tx2"/>
                </a:solidFill>
              </a:rPr>
              <a:t>A large (&gt;100 000  I/O)</a:t>
            </a:r>
          </a:p>
          <a:p>
            <a:pPr algn="r"/>
            <a:r>
              <a:rPr lang="en-US" sz="1200">
                <a:solidFill>
                  <a:schemeClr val="tx2"/>
                </a:solidFill>
              </a:rPr>
              <a:t>Plant-wide or multisite automation network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2FE178-639D-79F1-C436-0B67FB419940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841157" y="6453336"/>
            <a:ext cx="1223644" cy="14401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9D0130F-6DE6-4714-81C4-29E089E371E6}" type="datetime3">
              <a:rPr lang="en-US" smtClean="0"/>
              <a:pPr/>
              <a:t>27 November 2025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64AD4E7-BCD3-054A-1F9D-855324DAB83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480889" y="6453336"/>
            <a:ext cx="360267" cy="14401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F35C78-EDC3-4BE6-A74D-429C10820A8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53903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799" name="Rectangle 22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>
              <a:spcBef>
                <a:spcPts val="300"/>
              </a:spcBef>
            </a:pPr>
            <a:r>
              <a:rPr lang="en-US" sz="1400"/>
              <a:t>Full </a:t>
            </a:r>
            <a:r>
              <a:rPr lang="en-US" sz="1400">
                <a:solidFill>
                  <a:schemeClr val="tx1"/>
                </a:solidFill>
              </a:rPr>
              <a:t>hardware range for processes, machines, quality and drive controls, optimization, and asset management, including field device and vibration monitoring</a:t>
            </a: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16F93410-41DA-C9CE-E46D-DCE71608DD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69577" y="1557827"/>
            <a:ext cx="5705455" cy="4462887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US" sz="1400"/>
              <a:t>Easy operation through </a:t>
            </a:r>
            <a:r>
              <a:rPr lang="en-US" sz="1400">
                <a:solidFill>
                  <a:schemeClr val="tx1"/>
                </a:solidFill>
              </a:rPr>
              <a:t>the unified </a:t>
            </a:r>
            <a:r>
              <a:rPr lang="en-US" sz="1400"/>
              <a:t>user interface and alarm handling</a:t>
            </a:r>
          </a:p>
          <a:p>
            <a:pPr>
              <a:spcBef>
                <a:spcPts val="300"/>
              </a:spcBef>
            </a:pPr>
            <a:r>
              <a:rPr lang="en-US" sz="1400"/>
              <a:t>Unified history data collection and trending</a:t>
            </a:r>
          </a:p>
          <a:p>
            <a:pPr>
              <a:spcBef>
                <a:spcPts val="300"/>
              </a:spcBef>
            </a:pPr>
            <a:r>
              <a:rPr lang="en-US" sz="1400"/>
              <a:t>Common engineering tools for all products</a:t>
            </a:r>
          </a:p>
          <a:p>
            <a:pPr>
              <a:spcBef>
                <a:spcPts val="300"/>
              </a:spcBef>
            </a:pPr>
            <a:r>
              <a:rPr lang="en-US" sz="1400"/>
              <a:t>Integrated safety-related controls</a:t>
            </a:r>
          </a:p>
          <a:p>
            <a:pPr>
              <a:spcBef>
                <a:spcPts val="300"/>
              </a:spcBef>
            </a:pPr>
            <a:r>
              <a:rPr lang="en-US" sz="1400"/>
              <a:t>Robust with no links between systems</a:t>
            </a:r>
          </a:p>
          <a:p>
            <a:pPr>
              <a:spcBef>
                <a:spcPts val="300"/>
              </a:spcBef>
            </a:pPr>
            <a:r>
              <a:rPr lang="en-US" sz="1400"/>
              <a:t>Simplified spare parts and training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1ACE6472-9BDE-2C3E-1C98-914356B301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4" name="Title 33">
            <a:extLst>
              <a:ext uri="{FF2B5EF4-FFF2-40B4-BE49-F238E27FC236}">
                <a16:creationId xmlns:a16="http://schemas.microsoft.com/office/drawing/2014/main" id="{BDA3A84C-6EDD-F539-4744-29130D701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Unified platform for all I/O and controller needs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B560A83D-12CE-5C76-0829-9A9F8D13E4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/>
              <a:t>Single platform delivers reliability and cost efficiency</a:t>
            </a:r>
            <a:endParaRPr lang="x-none"/>
          </a:p>
          <a:p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11B1D05-82A7-0D7F-1D2A-2F594EA5B855}"/>
              </a:ext>
            </a:extLst>
          </p:cNvPr>
          <p:cNvCxnSpPr/>
          <p:nvPr/>
        </p:nvCxnSpPr>
        <p:spPr>
          <a:xfrm>
            <a:off x="482476" y="3530574"/>
            <a:ext cx="11230225" cy="0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 Box 5">
            <a:extLst>
              <a:ext uri="{FF2B5EF4-FFF2-40B4-BE49-F238E27FC236}">
                <a16:creationId xmlns:a16="http://schemas.microsoft.com/office/drawing/2014/main" id="{58FFD32A-022E-9812-1F9C-EAE586ADB5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598" y="5505116"/>
            <a:ext cx="1347437" cy="5538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761771"/>
            <a:r>
              <a:rPr lang="en-US" sz="1000"/>
              <a:t>Process controls</a:t>
            </a:r>
          </a:p>
          <a:p>
            <a:pPr algn="ctr" defTabSz="761771"/>
            <a:r>
              <a:rPr lang="en-US" sz="1000"/>
              <a:t>and advanced process controls</a:t>
            </a:r>
          </a:p>
        </p:txBody>
      </p:sp>
      <p:sp>
        <p:nvSpPr>
          <p:cNvPr id="53" name="Text Box 7">
            <a:extLst>
              <a:ext uri="{FF2B5EF4-FFF2-40B4-BE49-F238E27FC236}">
                <a16:creationId xmlns:a16="http://schemas.microsoft.com/office/drawing/2014/main" id="{86519997-DB00-D650-16A0-6CA601AD8C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3226" y="5758812"/>
            <a:ext cx="1622003" cy="24615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761771"/>
            <a:r>
              <a:rPr lang="en-US" sz="1000"/>
              <a:t>Machine controls</a:t>
            </a:r>
          </a:p>
        </p:txBody>
      </p:sp>
      <p:sp>
        <p:nvSpPr>
          <p:cNvPr id="1432810" name="Text Box 4">
            <a:extLst>
              <a:ext uri="{FF2B5EF4-FFF2-40B4-BE49-F238E27FC236}">
                <a16:creationId xmlns:a16="http://schemas.microsoft.com/office/drawing/2014/main" id="{D7CB8BF4-9045-27A5-6583-54DB931EB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8629" y="5505116"/>
            <a:ext cx="1733099" cy="40000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761771"/>
            <a:r>
              <a:rPr lang="en-US" sz="1000"/>
              <a:t>Quality controls</a:t>
            </a:r>
          </a:p>
          <a:p>
            <a:pPr algn="ctr" defTabSz="761771"/>
            <a:r>
              <a:rPr lang="en-US" sz="1000"/>
              <a:t>and optimization</a:t>
            </a:r>
          </a:p>
        </p:txBody>
      </p:sp>
      <p:sp>
        <p:nvSpPr>
          <p:cNvPr id="1432826" name="Text Box 6">
            <a:extLst>
              <a:ext uri="{FF2B5EF4-FFF2-40B4-BE49-F238E27FC236}">
                <a16:creationId xmlns:a16="http://schemas.microsoft.com/office/drawing/2014/main" id="{ACB3C5F2-E55A-7D82-9DA8-3A487D0011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4488" y="5505118"/>
            <a:ext cx="1518841" cy="24615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761771"/>
            <a:r>
              <a:rPr lang="en-US" sz="1000"/>
              <a:t>Drive controls</a:t>
            </a:r>
          </a:p>
        </p:txBody>
      </p:sp>
      <p:sp>
        <p:nvSpPr>
          <p:cNvPr id="1432656" name="Text Box 9">
            <a:extLst>
              <a:ext uri="{FF2B5EF4-FFF2-40B4-BE49-F238E27FC236}">
                <a16:creationId xmlns:a16="http://schemas.microsoft.com/office/drawing/2014/main" id="{252C49D4-1FAC-9169-2E7D-EA3D7C1D6C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5898" y="5505116"/>
            <a:ext cx="2222477" cy="40000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761771"/>
            <a:r>
              <a:rPr lang="en-US" sz="1000"/>
              <a:t>Machine condition monitoring</a:t>
            </a:r>
          </a:p>
          <a:p>
            <a:pPr algn="ctr" defTabSz="761771"/>
            <a:r>
              <a:rPr lang="en-US" sz="1000"/>
              <a:t>field device asset management</a:t>
            </a:r>
          </a:p>
        </p:txBody>
      </p:sp>
      <p:sp>
        <p:nvSpPr>
          <p:cNvPr id="1432687" name="Rectangle 221">
            <a:extLst>
              <a:ext uri="{FF2B5EF4-FFF2-40B4-BE49-F238E27FC236}">
                <a16:creationId xmlns:a16="http://schemas.microsoft.com/office/drawing/2014/main" id="{DF178862-037E-95F8-29A1-7F282DAD22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6192" y="5505116"/>
            <a:ext cx="1518841" cy="40000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Aft>
                <a:spcPct val="0"/>
              </a:spcAft>
              <a:buClrTx/>
            </a:pPr>
            <a:r>
              <a:rPr lang="en-US" sz="1000"/>
              <a:t>Integrated safety </a:t>
            </a:r>
          </a:p>
          <a:p>
            <a:pPr algn="ctr">
              <a:spcAft>
                <a:spcPct val="0"/>
              </a:spcAft>
              <a:buClrTx/>
            </a:pPr>
            <a:r>
              <a:rPr lang="en-US" sz="1000"/>
              <a:t>instrumented system</a:t>
            </a:r>
          </a:p>
        </p:txBody>
      </p:sp>
      <p:cxnSp>
        <p:nvCxnSpPr>
          <p:cNvPr id="1432835" name="Straight Connector 1432834">
            <a:extLst>
              <a:ext uri="{FF2B5EF4-FFF2-40B4-BE49-F238E27FC236}">
                <a16:creationId xmlns:a16="http://schemas.microsoft.com/office/drawing/2014/main" id="{7E353027-DE92-382D-D0B1-663B6D79190F}"/>
              </a:ext>
            </a:extLst>
          </p:cNvPr>
          <p:cNvCxnSpPr/>
          <p:nvPr/>
        </p:nvCxnSpPr>
        <p:spPr>
          <a:xfrm>
            <a:off x="3307048" y="3530573"/>
            <a:ext cx="0" cy="354472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Picture 93">
            <a:extLst>
              <a:ext uri="{FF2B5EF4-FFF2-40B4-BE49-F238E27FC236}">
                <a16:creationId xmlns:a16="http://schemas.microsoft.com/office/drawing/2014/main" id="{B3ABCC7A-6ED1-16BA-757B-38A3F514F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54659" r="8075"/>
          <a:stretch>
            <a:fillRect/>
          </a:stretch>
        </p:blipFill>
        <p:spPr bwMode="auto">
          <a:xfrm>
            <a:off x="3727291" y="4530248"/>
            <a:ext cx="321415" cy="366588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  <a:effectLst/>
        </p:spPr>
      </p:pic>
      <p:grpSp>
        <p:nvGrpSpPr>
          <p:cNvPr id="55" name="Group 94">
            <a:extLst>
              <a:ext uri="{FF2B5EF4-FFF2-40B4-BE49-F238E27FC236}">
                <a16:creationId xmlns:a16="http://schemas.microsoft.com/office/drawing/2014/main" id="{D0C2F63B-E7FF-5C15-7D0D-F362E4A80DB2}"/>
              </a:ext>
            </a:extLst>
          </p:cNvPr>
          <p:cNvGrpSpPr>
            <a:grpSpLocks/>
          </p:cNvGrpSpPr>
          <p:nvPr/>
        </p:nvGrpSpPr>
        <p:grpSpPr bwMode="auto">
          <a:xfrm>
            <a:off x="2660918" y="4857879"/>
            <a:ext cx="700166" cy="455194"/>
            <a:chOff x="2112" y="2160"/>
            <a:chExt cx="816" cy="600"/>
          </a:xfrm>
        </p:grpSpPr>
        <p:grpSp>
          <p:nvGrpSpPr>
            <p:cNvPr id="56" name="Group 95">
              <a:extLst>
                <a:ext uri="{FF2B5EF4-FFF2-40B4-BE49-F238E27FC236}">
                  <a16:creationId xmlns:a16="http://schemas.microsoft.com/office/drawing/2014/main" id="{3CB382F0-4227-6F5F-7E6B-7CF3E5218D8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52" y="2532"/>
              <a:ext cx="236" cy="108"/>
              <a:chOff x="2596" y="3762"/>
              <a:chExt cx="256" cy="108"/>
            </a:xfrm>
          </p:grpSpPr>
          <p:grpSp>
            <p:nvGrpSpPr>
              <p:cNvPr id="59" name="Group 96">
                <a:extLst>
                  <a:ext uri="{FF2B5EF4-FFF2-40B4-BE49-F238E27FC236}">
                    <a16:creationId xmlns:a16="http://schemas.microsoft.com/office/drawing/2014/main" id="{4CEE87A5-5496-A6DF-0EB6-6B6166F3737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96" y="3762"/>
                <a:ext cx="44" cy="108"/>
                <a:chOff x="2596" y="3762"/>
                <a:chExt cx="44" cy="108"/>
              </a:xfrm>
            </p:grpSpPr>
            <p:sp>
              <p:nvSpPr>
                <p:cNvPr id="1432795" name="Freeform 97">
                  <a:extLst>
                    <a:ext uri="{FF2B5EF4-FFF2-40B4-BE49-F238E27FC236}">
                      <a16:creationId xmlns:a16="http://schemas.microsoft.com/office/drawing/2014/main" id="{07311182-CA65-11C0-B09E-B0E67E526E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6" y="3762"/>
                  <a:ext cx="44" cy="108"/>
                </a:xfrm>
                <a:custGeom>
                  <a:avLst/>
                  <a:gdLst/>
                  <a:ahLst/>
                  <a:cxnLst>
                    <a:cxn ang="0">
                      <a:pos x="0" y="42"/>
                    </a:cxn>
                    <a:cxn ang="0">
                      <a:pos x="44" y="0"/>
                    </a:cxn>
                    <a:cxn ang="0">
                      <a:pos x="44" y="65"/>
                    </a:cxn>
                    <a:cxn ang="0">
                      <a:pos x="0" y="108"/>
                    </a:cxn>
                    <a:cxn ang="0">
                      <a:pos x="0" y="42"/>
                    </a:cxn>
                    <a:cxn ang="0">
                      <a:pos x="5" y="42"/>
                    </a:cxn>
                    <a:cxn ang="0">
                      <a:pos x="0" y="42"/>
                    </a:cxn>
                  </a:cxnLst>
                  <a:rect l="0" t="0" r="r" b="b"/>
                  <a:pathLst>
                    <a:path w="44" h="108">
                      <a:moveTo>
                        <a:pt x="0" y="42"/>
                      </a:moveTo>
                      <a:lnTo>
                        <a:pt x="44" y="0"/>
                      </a:lnTo>
                      <a:lnTo>
                        <a:pt x="44" y="65"/>
                      </a:lnTo>
                      <a:lnTo>
                        <a:pt x="0" y="108"/>
                      </a:lnTo>
                      <a:lnTo>
                        <a:pt x="0" y="42"/>
                      </a:lnTo>
                      <a:lnTo>
                        <a:pt x="5" y="42"/>
                      </a:lnTo>
                      <a:lnTo>
                        <a:pt x="0" y="42"/>
                      </a:lnTo>
                      <a:close/>
                    </a:path>
                  </a:pathLst>
                </a:custGeom>
                <a:solidFill>
                  <a:srgbClr val="006D6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799"/>
                </a:p>
              </p:txBody>
            </p:sp>
            <p:sp>
              <p:nvSpPr>
                <p:cNvPr id="1432796" name="Freeform 98">
                  <a:extLst>
                    <a:ext uri="{FF2B5EF4-FFF2-40B4-BE49-F238E27FC236}">
                      <a16:creationId xmlns:a16="http://schemas.microsoft.com/office/drawing/2014/main" id="{B60B653C-4DC4-0C0A-108C-B68FB68083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6" y="3762"/>
                  <a:ext cx="44" cy="108"/>
                </a:xfrm>
                <a:custGeom>
                  <a:avLst/>
                  <a:gdLst/>
                  <a:ahLst/>
                  <a:cxnLst>
                    <a:cxn ang="0">
                      <a:pos x="0" y="42"/>
                    </a:cxn>
                    <a:cxn ang="0">
                      <a:pos x="44" y="0"/>
                    </a:cxn>
                    <a:cxn ang="0">
                      <a:pos x="44" y="65"/>
                    </a:cxn>
                    <a:cxn ang="0">
                      <a:pos x="0" y="108"/>
                    </a:cxn>
                    <a:cxn ang="0">
                      <a:pos x="0" y="42"/>
                    </a:cxn>
                    <a:cxn ang="0">
                      <a:pos x="5" y="42"/>
                    </a:cxn>
                    <a:cxn ang="0">
                      <a:pos x="0" y="42"/>
                    </a:cxn>
                  </a:cxnLst>
                  <a:rect l="0" t="0" r="r" b="b"/>
                  <a:pathLst>
                    <a:path w="44" h="108">
                      <a:moveTo>
                        <a:pt x="0" y="42"/>
                      </a:moveTo>
                      <a:lnTo>
                        <a:pt x="44" y="0"/>
                      </a:lnTo>
                      <a:lnTo>
                        <a:pt x="44" y="65"/>
                      </a:lnTo>
                      <a:lnTo>
                        <a:pt x="0" y="108"/>
                      </a:lnTo>
                      <a:lnTo>
                        <a:pt x="0" y="42"/>
                      </a:lnTo>
                      <a:lnTo>
                        <a:pt x="5" y="42"/>
                      </a:lnTo>
                      <a:lnTo>
                        <a:pt x="0" y="42"/>
                      </a:ln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799"/>
                </a:p>
              </p:txBody>
            </p:sp>
          </p:grpSp>
          <p:grpSp>
            <p:nvGrpSpPr>
              <p:cNvPr id="60" name="Group 99">
                <a:extLst>
                  <a:ext uri="{FF2B5EF4-FFF2-40B4-BE49-F238E27FC236}">
                    <a16:creationId xmlns:a16="http://schemas.microsoft.com/office/drawing/2014/main" id="{A0A42234-FF88-5BFE-5A2F-FBC5DAE38C3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96" y="3804"/>
                <a:ext cx="13" cy="66"/>
                <a:chOff x="2596" y="3804"/>
                <a:chExt cx="13" cy="66"/>
              </a:xfrm>
            </p:grpSpPr>
            <p:sp>
              <p:nvSpPr>
                <p:cNvPr id="1432793" name="Rectangle 100">
                  <a:extLst>
                    <a:ext uri="{FF2B5EF4-FFF2-40B4-BE49-F238E27FC236}">
                      <a16:creationId xmlns:a16="http://schemas.microsoft.com/office/drawing/2014/main" id="{6DA8D8D6-AE31-A8FC-CBD6-A5079298753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96" y="3804"/>
                  <a:ext cx="13" cy="66"/>
                </a:xfrm>
                <a:prstGeom prst="rect">
                  <a:avLst/>
                </a:prstGeom>
                <a:solidFill>
                  <a:srgbClr val="F2F2F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1799"/>
                </a:p>
              </p:txBody>
            </p:sp>
            <p:sp>
              <p:nvSpPr>
                <p:cNvPr id="1432794" name="Rectangle 101">
                  <a:extLst>
                    <a:ext uri="{FF2B5EF4-FFF2-40B4-BE49-F238E27FC236}">
                      <a16:creationId xmlns:a16="http://schemas.microsoft.com/office/drawing/2014/main" id="{F857C75C-53B5-1A8D-E55B-8A6C7B5E790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96" y="3804"/>
                  <a:ext cx="13" cy="66"/>
                </a:xfrm>
                <a:prstGeom prst="rect">
                  <a:avLst/>
                </a:prstGeom>
                <a:noFill/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1799"/>
                </a:p>
              </p:txBody>
            </p:sp>
          </p:grpSp>
          <p:grpSp>
            <p:nvGrpSpPr>
              <p:cNvPr id="61" name="Group 102">
                <a:extLst>
                  <a:ext uri="{FF2B5EF4-FFF2-40B4-BE49-F238E27FC236}">
                    <a16:creationId xmlns:a16="http://schemas.microsoft.com/office/drawing/2014/main" id="{DAEF9DC9-604C-B70D-F3B0-A71BED0343D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09" y="3762"/>
                <a:ext cx="44" cy="108"/>
                <a:chOff x="2609" y="3762"/>
                <a:chExt cx="44" cy="108"/>
              </a:xfrm>
            </p:grpSpPr>
            <p:sp>
              <p:nvSpPr>
                <p:cNvPr id="1432791" name="Freeform 103">
                  <a:extLst>
                    <a:ext uri="{FF2B5EF4-FFF2-40B4-BE49-F238E27FC236}">
                      <a16:creationId xmlns:a16="http://schemas.microsoft.com/office/drawing/2014/main" id="{7751BC30-9066-7E92-7261-F6C41C7345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09" y="3762"/>
                  <a:ext cx="44" cy="108"/>
                </a:xfrm>
                <a:custGeom>
                  <a:avLst/>
                  <a:gdLst/>
                  <a:ahLst/>
                  <a:cxnLst>
                    <a:cxn ang="0">
                      <a:pos x="0" y="42"/>
                    </a:cxn>
                    <a:cxn ang="0">
                      <a:pos x="44" y="0"/>
                    </a:cxn>
                    <a:cxn ang="0">
                      <a:pos x="44" y="65"/>
                    </a:cxn>
                    <a:cxn ang="0">
                      <a:pos x="0" y="108"/>
                    </a:cxn>
                    <a:cxn ang="0">
                      <a:pos x="0" y="42"/>
                    </a:cxn>
                    <a:cxn ang="0">
                      <a:pos x="5" y="42"/>
                    </a:cxn>
                    <a:cxn ang="0">
                      <a:pos x="0" y="42"/>
                    </a:cxn>
                  </a:cxnLst>
                  <a:rect l="0" t="0" r="r" b="b"/>
                  <a:pathLst>
                    <a:path w="44" h="108">
                      <a:moveTo>
                        <a:pt x="0" y="42"/>
                      </a:moveTo>
                      <a:lnTo>
                        <a:pt x="44" y="0"/>
                      </a:lnTo>
                      <a:lnTo>
                        <a:pt x="44" y="65"/>
                      </a:lnTo>
                      <a:lnTo>
                        <a:pt x="0" y="108"/>
                      </a:lnTo>
                      <a:lnTo>
                        <a:pt x="0" y="42"/>
                      </a:lnTo>
                      <a:lnTo>
                        <a:pt x="5" y="42"/>
                      </a:lnTo>
                      <a:lnTo>
                        <a:pt x="0" y="42"/>
                      </a:lnTo>
                      <a:close/>
                    </a:path>
                  </a:pathLst>
                </a:custGeom>
                <a:solidFill>
                  <a:srgbClr val="006D6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799"/>
                </a:p>
              </p:txBody>
            </p:sp>
            <p:sp>
              <p:nvSpPr>
                <p:cNvPr id="1432792" name="Freeform 104">
                  <a:extLst>
                    <a:ext uri="{FF2B5EF4-FFF2-40B4-BE49-F238E27FC236}">
                      <a16:creationId xmlns:a16="http://schemas.microsoft.com/office/drawing/2014/main" id="{1ACF5FAA-5223-EEA3-E6C7-375B0EF4C2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09" y="3762"/>
                  <a:ext cx="44" cy="108"/>
                </a:xfrm>
                <a:custGeom>
                  <a:avLst/>
                  <a:gdLst/>
                  <a:ahLst/>
                  <a:cxnLst>
                    <a:cxn ang="0">
                      <a:pos x="0" y="42"/>
                    </a:cxn>
                    <a:cxn ang="0">
                      <a:pos x="44" y="0"/>
                    </a:cxn>
                    <a:cxn ang="0">
                      <a:pos x="44" y="65"/>
                    </a:cxn>
                    <a:cxn ang="0">
                      <a:pos x="0" y="108"/>
                    </a:cxn>
                    <a:cxn ang="0">
                      <a:pos x="0" y="42"/>
                    </a:cxn>
                    <a:cxn ang="0">
                      <a:pos x="5" y="42"/>
                    </a:cxn>
                    <a:cxn ang="0">
                      <a:pos x="0" y="42"/>
                    </a:cxn>
                  </a:cxnLst>
                  <a:rect l="0" t="0" r="r" b="b"/>
                  <a:pathLst>
                    <a:path w="44" h="108">
                      <a:moveTo>
                        <a:pt x="0" y="42"/>
                      </a:moveTo>
                      <a:lnTo>
                        <a:pt x="44" y="0"/>
                      </a:lnTo>
                      <a:lnTo>
                        <a:pt x="44" y="65"/>
                      </a:lnTo>
                      <a:lnTo>
                        <a:pt x="0" y="108"/>
                      </a:lnTo>
                      <a:lnTo>
                        <a:pt x="0" y="42"/>
                      </a:lnTo>
                      <a:lnTo>
                        <a:pt x="5" y="42"/>
                      </a:lnTo>
                      <a:lnTo>
                        <a:pt x="0" y="42"/>
                      </a:ln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799"/>
                </a:p>
              </p:txBody>
            </p:sp>
          </p:grpSp>
          <p:grpSp>
            <p:nvGrpSpPr>
              <p:cNvPr id="62" name="Group 105">
                <a:extLst>
                  <a:ext uri="{FF2B5EF4-FFF2-40B4-BE49-F238E27FC236}">
                    <a16:creationId xmlns:a16="http://schemas.microsoft.com/office/drawing/2014/main" id="{FD590184-05EC-4C10-FCBD-E7FB5B799A4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09" y="3804"/>
                <a:ext cx="13" cy="66"/>
                <a:chOff x="2609" y="3804"/>
                <a:chExt cx="13" cy="66"/>
              </a:xfrm>
            </p:grpSpPr>
            <p:sp>
              <p:nvSpPr>
                <p:cNvPr id="1432789" name="Rectangle 106">
                  <a:extLst>
                    <a:ext uri="{FF2B5EF4-FFF2-40B4-BE49-F238E27FC236}">
                      <a16:creationId xmlns:a16="http://schemas.microsoft.com/office/drawing/2014/main" id="{9CBADAD2-E289-E4A3-7F99-92AC822845B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09" y="3804"/>
                  <a:ext cx="13" cy="66"/>
                </a:xfrm>
                <a:prstGeom prst="rect">
                  <a:avLst/>
                </a:prstGeom>
                <a:solidFill>
                  <a:srgbClr val="F2F2F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1799"/>
                </a:p>
              </p:txBody>
            </p:sp>
            <p:sp>
              <p:nvSpPr>
                <p:cNvPr id="1432790" name="Rectangle 107">
                  <a:extLst>
                    <a:ext uri="{FF2B5EF4-FFF2-40B4-BE49-F238E27FC236}">
                      <a16:creationId xmlns:a16="http://schemas.microsoft.com/office/drawing/2014/main" id="{889879D5-7589-157E-4B59-6F904077AF2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09" y="3804"/>
                  <a:ext cx="13" cy="66"/>
                </a:xfrm>
                <a:prstGeom prst="rect">
                  <a:avLst/>
                </a:prstGeom>
                <a:noFill/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1799"/>
                </a:p>
              </p:txBody>
            </p:sp>
          </p:grpSp>
          <p:grpSp>
            <p:nvGrpSpPr>
              <p:cNvPr id="63" name="Group 108">
                <a:extLst>
                  <a:ext uri="{FF2B5EF4-FFF2-40B4-BE49-F238E27FC236}">
                    <a16:creationId xmlns:a16="http://schemas.microsoft.com/office/drawing/2014/main" id="{CE45BA56-4637-0700-101B-23DB054533A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22" y="3762"/>
                <a:ext cx="44" cy="108"/>
                <a:chOff x="2622" y="3762"/>
                <a:chExt cx="44" cy="108"/>
              </a:xfrm>
            </p:grpSpPr>
            <p:sp>
              <p:nvSpPr>
                <p:cNvPr id="1432784" name="Freeform 109">
                  <a:extLst>
                    <a:ext uri="{FF2B5EF4-FFF2-40B4-BE49-F238E27FC236}">
                      <a16:creationId xmlns:a16="http://schemas.microsoft.com/office/drawing/2014/main" id="{7E5BE212-26FF-1CBC-42E7-652D780AD8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22" y="3762"/>
                  <a:ext cx="44" cy="108"/>
                </a:xfrm>
                <a:custGeom>
                  <a:avLst/>
                  <a:gdLst/>
                  <a:ahLst/>
                  <a:cxnLst>
                    <a:cxn ang="0">
                      <a:pos x="0" y="42"/>
                    </a:cxn>
                    <a:cxn ang="0">
                      <a:pos x="44" y="0"/>
                    </a:cxn>
                    <a:cxn ang="0">
                      <a:pos x="44" y="65"/>
                    </a:cxn>
                    <a:cxn ang="0">
                      <a:pos x="0" y="108"/>
                    </a:cxn>
                    <a:cxn ang="0">
                      <a:pos x="0" y="42"/>
                    </a:cxn>
                    <a:cxn ang="0">
                      <a:pos x="4" y="42"/>
                    </a:cxn>
                    <a:cxn ang="0">
                      <a:pos x="0" y="42"/>
                    </a:cxn>
                  </a:cxnLst>
                  <a:rect l="0" t="0" r="r" b="b"/>
                  <a:pathLst>
                    <a:path w="44" h="108">
                      <a:moveTo>
                        <a:pt x="0" y="42"/>
                      </a:moveTo>
                      <a:lnTo>
                        <a:pt x="44" y="0"/>
                      </a:lnTo>
                      <a:lnTo>
                        <a:pt x="44" y="65"/>
                      </a:lnTo>
                      <a:lnTo>
                        <a:pt x="0" y="108"/>
                      </a:lnTo>
                      <a:lnTo>
                        <a:pt x="0" y="42"/>
                      </a:lnTo>
                      <a:lnTo>
                        <a:pt x="4" y="42"/>
                      </a:lnTo>
                      <a:lnTo>
                        <a:pt x="0" y="42"/>
                      </a:lnTo>
                      <a:close/>
                    </a:path>
                  </a:pathLst>
                </a:custGeom>
                <a:solidFill>
                  <a:srgbClr val="006D6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799"/>
                </a:p>
              </p:txBody>
            </p:sp>
            <p:sp>
              <p:nvSpPr>
                <p:cNvPr id="1432788" name="Freeform 110">
                  <a:extLst>
                    <a:ext uri="{FF2B5EF4-FFF2-40B4-BE49-F238E27FC236}">
                      <a16:creationId xmlns:a16="http://schemas.microsoft.com/office/drawing/2014/main" id="{2C9182E8-CBC5-4B25-8210-024C9F88102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22" y="3762"/>
                  <a:ext cx="44" cy="108"/>
                </a:xfrm>
                <a:custGeom>
                  <a:avLst/>
                  <a:gdLst/>
                  <a:ahLst/>
                  <a:cxnLst>
                    <a:cxn ang="0">
                      <a:pos x="0" y="42"/>
                    </a:cxn>
                    <a:cxn ang="0">
                      <a:pos x="44" y="0"/>
                    </a:cxn>
                    <a:cxn ang="0">
                      <a:pos x="44" y="65"/>
                    </a:cxn>
                    <a:cxn ang="0">
                      <a:pos x="0" y="108"/>
                    </a:cxn>
                    <a:cxn ang="0">
                      <a:pos x="0" y="42"/>
                    </a:cxn>
                    <a:cxn ang="0">
                      <a:pos x="4" y="42"/>
                    </a:cxn>
                    <a:cxn ang="0">
                      <a:pos x="0" y="42"/>
                    </a:cxn>
                  </a:cxnLst>
                  <a:rect l="0" t="0" r="r" b="b"/>
                  <a:pathLst>
                    <a:path w="44" h="108">
                      <a:moveTo>
                        <a:pt x="0" y="42"/>
                      </a:moveTo>
                      <a:lnTo>
                        <a:pt x="44" y="0"/>
                      </a:lnTo>
                      <a:lnTo>
                        <a:pt x="44" y="65"/>
                      </a:lnTo>
                      <a:lnTo>
                        <a:pt x="0" y="108"/>
                      </a:lnTo>
                      <a:lnTo>
                        <a:pt x="0" y="42"/>
                      </a:lnTo>
                      <a:lnTo>
                        <a:pt x="4" y="42"/>
                      </a:lnTo>
                      <a:lnTo>
                        <a:pt x="0" y="42"/>
                      </a:ln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799"/>
                </a:p>
              </p:txBody>
            </p:sp>
          </p:grpSp>
          <p:grpSp>
            <p:nvGrpSpPr>
              <p:cNvPr id="1432705" name="Group 111">
                <a:extLst>
                  <a:ext uri="{FF2B5EF4-FFF2-40B4-BE49-F238E27FC236}">
                    <a16:creationId xmlns:a16="http://schemas.microsoft.com/office/drawing/2014/main" id="{7E8A977D-A74B-ABA2-D4D4-7E54B634EE5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22" y="3804"/>
                <a:ext cx="14" cy="66"/>
                <a:chOff x="2622" y="3804"/>
                <a:chExt cx="14" cy="66"/>
              </a:xfrm>
            </p:grpSpPr>
            <p:sp>
              <p:nvSpPr>
                <p:cNvPr id="1432778" name="Rectangle 112">
                  <a:extLst>
                    <a:ext uri="{FF2B5EF4-FFF2-40B4-BE49-F238E27FC236}">
                      <a16:creationId xmlns:a16="http://schemas.microsoft.com/office/drawing/2014/main" id="{99358486-16F8-0105-63A4-576C387B114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22" y="3804"/>
                  <a:ext cx="14" cy="66"/>
                </a:xfrm>
                <a:prstGeom prst="rect">
                  <a:avLst/>
                </a:prstGeom>
                <a:solidFill>
                  <a:srgbClr val="F2F2F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1799"/>
                </a:p>
              </p:txBody>
            </p:sp>
            <p:sp>
              <p:nvSpPr>
                <p:cNvPr id="1432782" name="Rectangle 113">
                  <a:extLst>
                    <a:ext uri="{FF2B5EF4-FFF2-40B4-BE49-F238E27FC236}">
                      <a16:creationId xmlns:a16="http://schemas.microsoft.com/office/drawing/2014/main" id="{6D008811-8812-E0CC-8F89-970E6AB71F8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22" y="3804"/>
                  <a:ext cx="14" cy="66"/>
                </a:xfrm>
                <a:prstGeom prst="rect">
                  <a:avLst/>
                </a:prstGeom>
                <a:noFill/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1799"/>
                </a:p>
              </p:txBody>
            </p:sp>
          </p:grpSp>
          <p:grpSp>
            <p:nvGrpSpPr>
              <p:cNvPr id="1432708" name="Group 114">
                <a:extLst>
                  <a:ext uri="{FF2B5EF4-FFF2-40B4-BE49-F238E27FC236}">
                    <a16:creationId xmlns:a16="http://schemas.microsoft.com/office/drawing/2014/main" id="{9AD30BE4-B38C-8FC7-53D5-98711F9E353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36" y="3762"/>
                <a:ext cx="44" cy="108"/>
                <a:chOff x="2636" y="3762"/>
                <a:chExt cx="44" cy="108"/>
              </a:xfrm>
            </p:grpSpPr>
            <p:sp>
              <p:nvSpPr>
                <p:cNvPr id="1432771" name="Freeform 115">
                  <a:extLst>
                    <a:ext uri="{FF2B5EF4-FFF2-40B4-BE49-F238E27FC236}">
                      <a16:creationId xmlns:a16="http://schemas.microsoft.com/office/drawing/2014/main" id="{37BDA74A-5D8A-B45C-BC0C-5058571C56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36" y="3762"/>
                  <a:ext cx="44" cy="108"/>
                </a:xfrm>
                <a:custGeom>
                  <a:avLst/>
                  <a:gdLst/>
                  <a:ahLst/>
                  <a:cxnLst>
                    <a:cxn ang="0">
                      <a:pos x="0" y="42"/>
                    </a:cxn>
                    <a:cxn ang="0">
                      <a:pos x="44" y="0"/>
                    </a:cxn>
                    <a:cxn ang="0">
                      <a:pos x="44" y="65"/>
                    </a:cxn>
                    <a:cxn ang="0">
                      <a:pos x="0" y="108"/>
                    </a:cxn>
                    <a:cxn ang="0">
                      <a:pos x="0" y="42"/>
                    </a:cxn>
                    <a:cxn ang="0">
                      <a:pos x="5" y="42"/>
                    </a:cxn>
                    <a:cxn ang="0">
                      <a:pos x="0" y="42"/>
                    </a:cxn>
                  </a:cxnLst>
                  <a:rect l="0" t="0" r="r" b="b"/>
                  <a:pathLst>
                    <a:path w="44" h="108">
                      <a:moveTo>
                        <a:pt x="0" y="42"/>
                      </a:moveTo>
                      <a:lnTo>
                        <a:pt x="44" y="0"/>
                      </a:lnTo>
                      <a:lnTo>
                        <a:pt x="44" y="65"/>
                      </a:lnTo>
                      <a:lnTo>
                        <a:pt x="0" y="108"/>
                      </a:lnTo>
                      <a:lnTo>
                        <a:pt x="0" y="42"/>
                      </a:lnTo>
                      <a:lnTo>
                        <a:pt x="5" y="42"/>
                      </a:lnTo>
                      <a:lnTo>
                        <a:pt x="0" y="42"/>
                      </a:lnTo>
                      <a:close/>
                    </a:path>
                  </a:pathLst>
                </a:custGeom>
                <a:solidFill>
                  <a:srgbClr val="006D6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799"/>
                </a:p>
              </p:txBody>
            </p:sp>
            <p:sp>
              <p:nvSpPr>
                <p:cNvPr id="1432777" name="Freeform 116">
                  <a:extLst>
                    <a:ext uri="{FF2B5EF4-FFF2-40B4-BE49-F238E27FC236}">
                      <a16:creationId xmlns:a16="http://schemas.microsoft.com/office/drawing/2014/main" id="{9F580377-A807-F3EE-DCFB-C1CE76311D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36" y="3762"/>
                  <a:ext cx="44" cy="108"/>
                </a:xfrm>
                <a:custGeom>
                  <a:avLst/>
                  <a:gdLst/>
                  <a:ahLst/>
                  <a:cxnLst>
                    <a:cxn ang="0">
                      <a:pos x="0" y="42"/>
                    </a:cxn>
                    <a:cxn ang="0">
                      <a:pos x="44" y="0"/>
                    </a:cxn>
                    <a:cxn ang="0">
                      <a:pos x="44" y="65"/>
                    </a:cxn>
                    <a:cxn ang="0">
                      <a:pos x="0" y="108"/>
                    </a:cxn>
                    <a:cxn ang="0">
                      <a:pos x="0" y="42"/>
                    </a:cxn>
                    <a:cxn ang="0">
                      <a:pos x="5" y="42"/>
                    </a:cxn>
                    <a:cxn ang="0">
                      <a:pos x="0" y="42"/>
                    </a:cxn>
                  </a:cxnLst>
                  <a:rect l="0" t="0" r="r" b="b"/>
                  <a:pathLst>
                    <a:path w="44" h="108">
                      <a:moveTo>
                        <a:pt x="0" y="42"/>
                      </a:moveTo>
                      <a:lnTo>
                        <a:pt x="44" y="0"/>
                      </a:lnTo>
                      <a:lnTo>
                        <a:pt x="44" y="65"/>
                      </a:lnTo>
                      <a:lnTo>
                        <a:pt x="0" y="108"/>
                      </a:lnTo>
                      <a:lnTo>
                        <a:pt x="0" y="42"/>
                      </a:lnTo>
                      <a:lnTo>
                        <a:pt x="5" y="42"/>
                      </a:lnTo>
                      <a:lnTo>
                        <a:pt x="0" y="42"/>
                      </a:ln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799"/>
                </a:p>
              </p:txBody>
            </p:sp>
          </p:grpSp>
          <p:grpSp>
            <p:nvGrpSpPr>
              <p:cNvPr id="1432711" name="Group 117">
                <a:extLst>
                  <a:ext uri="{FF2B5EF4-FFF2-40B4-BE49-F238E27FC236}">
                    <a16:creationId xmlns:a16="http://schemas.microsoft.com/office/drawing/2014/main" id="{62EB434E-9593-EBF6-8F75-C6A835DDB44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36" y="3804"/>
                <a:ext cx="13" cy="66"/>
                <a:chOff x="2636" y="3804"/>
                <a:chExt cx="13" cy="66"/>
              </a:xfrm>
            </p:grpSpPr>
            <p:sp>
              <p:nvSpPr>
                <p:cNvPr id="511" name="Rectangle 118">
                  <a:extLst>
                    <a:ext uri="{FF2B5EF4-FFF2-40B4-BE49-F238E27FC236}">
                      <a16:creationId xmlns:a16="http://schemas.microsoft.com/office/drawing/2014/main" id="{EAC01EFC-FF1A-0D21-EF25-0E6DA969A61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36" y="3804"/>
                  <a:ext cx="13" cy="66"/>
                </a:xfrm>
                <a:prstGeom prst="rect">
                  <a:avLst/>
                </a:prstGeom>
                <a:solidFill>
                  <a:srgbClr val="F2F2F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1799"/>
                </a:p>
              </p:txBody>
            </p:sp>
            <p:sp>
              <p:nvSpPr>
                <p:cNvPr id="1432768" name="Rectangle 119">
                  <a:extLst>
                    <a:ext uri="{FF2B5EF4-FFF2-40B4-BE49-F238E27FC236}">
                      <a16:creationId xmlns:a16="http://schemas.microsoft.com/office/drawing/2014/main" id="{F09F3201-41F0-F761-BD94-C7FE714358A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36" y="3804"/>
                  <a:ext cx="13" cy="66"/>
                </a:xfrm>
                <a:prstGeom prst="rect">
                  <a:avLst/>
                </a:prstGeom>
                <a:noFill/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1799"/>
                </a:p>
              </p:txBody>
            </p:sp>
          </p:grpSp>
          <p:grpSp>
            <p:nvGrpSpPr>
              <p:cNvPr id="1432714" name="Group 120">
                <a:extLst>
                  <a:ext uri="{FF2B5EF4-FFF2-40B4-BE49-F238E27FC236}">
                    <a16:creationId xmlns:a16="http://schemas.microsoft.com/office/drawing/2014/main" id="{82E9EF77-D088-B0E5-5137-D2AA991A76C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49" y="3762"/>
                <a:ext cx="44" cy="108"/>
                <a:chOff x="2649" y="3762"/>
                <a:chExt cx="44" cy="108"/>
              </a:xfrm>
            </p:grpSpPr>
            <p:sp>
              <p:nvSpPr>
                <p:cNvPr id="509" name="Freeform 121">
                  <a:extLst>
                    <a:ext uri="{FF2B5EF4-FFF2-40B4-BE49-F238E27FC236}">
                      <a16:creationId xmlns:a16="http://schemas.microsoft.com/office/drawing/2014/main" id="{7C5C285B-549F-59D1-5693-A7C3FAABDC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49" y="3762"/>
                  <a:ext cx="44" cy="108"/>
                </a:xfrm>
                <a:custGeom>
                  <a:avLst/>
                  <a:gdLst/>
                  <a:ahLst/>
                  <a:cxnLst>
                    <a:cxn ang="0">
                      <a:pos x="0" y="42"/>
                    </a:cxn>
                    <a:cxn ang="0">
                      <a:pos x="44" y="0"/>
                    </a:cxn>
                    <a:cxn ang="0">
                      <a:pos x="44" y="65"/>
                    </a:cxn>
                    <a:cxn ang="0">
                      <a:pos x="0" y="108"/>
                    </a:cxn>
                    <a:cxn ang="0">
                      <a:pos x="0" y="42"/>
                    </a:cxn>
                    <a:cxn ang="0">
                      <a:pos x="4" y="42"/>
                    </a:cxn>
                    <a:cxn ang="0">
                      <a:pos x="0" y="42"/>
                    </a:cxn>
                  </a:cxnLst>
                  <a:rect l="0" t="0" r="r" b="b"/>
                  <a:pathLst>
                    <a:path w="44" h="108">
                      <a:moveTo>
                        <a:pt x="0" y="42"/>
                      </a:moveTo>
                      <a:lnTo>
                        <a:pt x="44" y="0"/>
                      </a:lnTo>
                      <a:lnTo>
                        <a:pt x="44" y="65"/>
                      </a:lnTo>
                      <a:lnTo>
                        <a:pt x="0" y="108"/>
                      </a:lnTo>
                      <a:lnTo>
                        <a:pt x="0" y="42"/>
                      </a:lnTo>
                      <a:lnTo>
                        <a:pt x="4" y="42"/>
                      </a:lnTo>
                      <a:lnTo>
                        <a:pt x="0" y="42"/>
                      </a:lnTo>
                      <a:close/>
                    </a:path>
                  </a:pathLst>
                </a:custGeom>
                <a:solidFill>
                  <a:srgbClr val="006D6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799"/>
                </a:p>
              </p:txBody>
            </p:sp>
            <p:sp>
              <p:nvSpPr>
                <p:cNvPr id="510" name="Freeform 122">
                  <a:extLst>
                    <a:ext uri="{FF2B5EF4-FFF2-40B4-BE49-F238E27FC236}">
                      <a16:creationId xmlns:a16="http://schemas.microsoft.com/office/drawing/2014/main" id="{0A933078-F086-0419-7748-3895E6D70D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49" y="3762"/>
                  <a:ext cx="44" cy="108"/>
                </a:xfrm>
                <a:custGeom>
                  <a:avLst/>
                  <a:gdLst/>
                  <a:ahLst/>
                  <a:cxnLst>
                    <a:cxn ang="0">
                      <a:pos x="0" y="42"/>
                    </a:cxn>
                    <a:cxn ang="0">
                      <a:pos x="44" y="0"/>
                    </a:cxn>
                    <a:cxn ang="0">
                      <a:pos x="44" y="65"/>
                    </a:cxn>
                    <a:cxn ang="0">
                      <a:pos x="0" y="108"/>
                    </a:cxn>
                    <a:cxn ang="0">
                      <a:pos x="0" y="42"/>
                    </a:cxn>
                    <a:cxn ang="0">
                      <a:pos x="4" y="42"/>
                    </a:cxn>
                    <a:cxn ang="0">
                      <a:pos x="0" y="42"/>
                    </a:cxn>
                  </a:cxnLst>
                  <a:rect l="0" t="0" r="r" b="b"/>
                  <a:pathLst>
                    <a:path w="44" h="108">
                      <a:moveTo>
                        <a:pt x="0" y="42"/>
                      </a:moveTo>
                      <a:lnTo>
                        <a:pt x="44" y="0"/>
                      </a:lnTo>
                      <a:lnTo>
                        <a:pt x="44" y="65"/>
                      </a:lnTo>
                      <a:lnTo>
                        <a:pt x="0" y="108"/>
                      </a:lnTo>
                      <a:lnTo>
                        <a:pt x="0" y="42"/>
                      </a:lnTo>
                      <a:lnTo>
                        <a:pt x="4" y="42"/>
                      </a:lnTo>
                      <a:lnTo>
                        <a:pt x="0" y="42"/>
                      </a:ln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799"/>
                </a:p>
              </p:txBody>
            </p:sp>
          </p:grpSp>
          <p:grpSp>
            <p:nvGrpSpPr>
              <p:cNvPr id="1432717" name="Group 123">
                <a:extLst>
                  <a:ext uri="{FF2B5EF4-FFF2-40B4-BE49-F238E27FC236}">
                    <a16:creationId xmlns:a16="http://schemas.microsoft.com/office/drawing/2014/main" id="{064D9485-43BD-DEB4-D19F-30C7BA136C0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49" y="3804"/>
                <a:ext cx="14" cy="66"/>
                <a:chOff x="2649" y="3804"/>
                <a:chExt cx="14" cy="66"/>
              </a:xfrm>
            </p:grpSpPr>
            <p:sp>
              <p:nvSpPr>
                <p:cNvPr id="507" name="Rectangle 124">
                  <a:extLst>
                    <a:ext uri="{FF2B5EF4-FFF2-40B4-BE49-F238E27FC236}">
                      <a16:creationId xmlns:a16="http://schemas.microsoft.com/office/drawing/2014/main" id="{D089624D-7E93-C3F6-F789-F830082BE6D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49" y="3804"/>
                  <a:ext cx="14" cy="66"/>
                </a:xfrm>
                <a:prstGeom prst="rect">
                  <a:avLst/>
                </a:prstGeom>
                <a:solidFill>
                  <a:srgbClr val="F2F2F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1799"/>
                </a:p>
              </p:txBody>
            </p:sp>
            <p:sp>
              <p:nvSpPr>
                <p:cNvPr id="508" name="Rectangle 125">
                  <a:extLst>
                    <a:ext uri="{FF2B5EF4-FFF2-40B4-BE49-F238E27FC236}">
                      <a16:creationId xmlns:a16="http://schemas.microsoft.com/office/drawing/2014/main" id="{5519F49D-8B69-0F15-8F95-3CF53F29650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49" y="3804"/>
                  <a:ext cx="14" cy="66"/>
                </a:xfrm>
                <a:prstGeom prst="rect">
                  <a:avLst/>
                </a:prstGeom>
                <a:noFill/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1799"/>
                </a:p>
              </p:txBody>
            </p:sp>
          </p:grpSp>
          <p:grpSp>
            <p:nvGrpSpPr>
              <p:cNvPr id="1432720" name="Group 126">
                <a:extLst>
                  <a:ext uri="{FF2B5EF4-FFF2-40B4-BE49-F238E27FC236}">
                    <a16:creationId xmlns:a16="http://schemas.microsoft.com/office/drawing/2014/main" id="{7439B8F9-1304-4E31-A1CB-61D64724F28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63" y="3762"/>
                <a:ext cx="44" cy="108"/>
                <a:chOff x="2663" y="3762"/>
                <a:chExt cx="44" cy="108"/>
              </a:xfrm>
            </p:grpSpPr>
            <p:sp>
              <p:nvSpPr>
                <p:cNvPr id="505" name="Freeform 127">
                  <a:extLst>
                    <a:ext uri="{FF2B5EF4-FFF2-40B4-BE49-F238E27FC236}">
                      <a16:creationId xmlns:a16="http://schemas.microsoft.com/office/drawing/2014/main" id="{EF3B0636-68B3-3226-D98F-66AB0E408B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63" y="3762"/>
                  <a:ext cx="44" cy="108"/>
                </a:xfrm>
                <a:custGeom>
                  <a:avLst/>
                  <a:gdLst/>
                  <a:ahLst/>
                  <a:cxnLst>
                    <a:cxn ang="0">
                      <a:pos x="0" y="42"/>
                    </a:cxn>
                    <a:cxn ang="0">
                      <a:pos x="44" y="0"/>
                    </a:cxn>
                    <a:cxn ang="0">
                      <a:pos x="44" y="65"/>
                    </a:cxn>
                    <a:cxn ang="0">
                      <a:pos x="0" y="108"/>
                    </a:cxn>
                    <a:cxn ang="0">
                      <a:pos x="0" y="42"/>
                    </a:cxn>
                    <a:cxn ang="0">
                      <a:pos x="4" y="42"/>
                    </a:cxn>
                    <a:cxn ang="0">
                      <a:pos x="0" y="42"/>
                    </a:cxn>
                  </a:cxnLst>
                  <a:rect l="0" t="0" r="r" b="b"/>
                  <a:pathLst>
                    <a:path w="44" h="108">
                      <a:moveTo>
                        <a:pt x="0" y="42"/>
                      </a:moveTo>
                      <a:lnTo>
                        <a:pt x="44" y="0"/>
                      </a:lnTo>
                      <a:lnTo>
                        <a:pt x="44" y="65"/>
                      </a:lnTo>
                      <a:lnTo>
                        <a:pt x="0" y="108"/>
                      </a:lnTo>
                      <a:lnTo>
                        <a:pt x="0" y="42"/>
                      </a:lnTo>
                      <a:lnTo>
                        <a:pt x="4" y="42"/>
                      </a:lnTo>
                      <a:lnTo>
                        <a:pt x="0" y="42"/>
                      </a:lnTo>
                      <a:close/>
                    </a:path>
                  </a:pathLst>
                </a:custGeom>
                <a:solidFill>
                  <a:srgbClr val="006D6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799"/>
                </a:p>
              </p:txBody>
            </p:sp>
            <p:sp>
              <p:nvSpPr>
                <p:cNvPr id="506" name="Freeform 128">
                  <a:extLst>
                    <a:ext uri="{FF2B5EF4-FFF2-40B4-BE49-F238E27FC236}">
                      <a16:creationId xmlns:a16="http://schemas.microsoft.com/office/drawing/2014/main" id="{39AB5A33-2607-E5CE-E551-674A24364E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63" y="3762"/>
                  <a:ext cx="44" cy="108"/>
                </a:xfrm>
                <a:custGeom>
                  <a:avLst/>
                  <a:gdLst/>
                  <a:ahLst/>
                  <a:cxnLst>
                    <a:cxn ang="0">
                      <a:pos x="0" y="42"/>
                    </a:cxn>
                    <a:cxn ang="0">
                      <a:pos x="44" y="0"/>
                    </a:cxn>
                    <a:cxn ang="0">
                      <a:pos x="44" y="65"/>
                    </a:cxn>
                    <a:cxn ang="0">
                      <a:pos x="0" y="108"/>
                    </a:cxn>
                    <a:cxn ang="0">
                      <a:pos x="0" y="42"/>
                    </a:cxn>
                    <a:cxn ang="0">
                      <a:pos x="4" y="42"/>
                    </a:cxn>
                    <a:cxn ang="0">
                      <a:pos x="0" y="42"/>
                    </a:cxn>
                  </a:cxnLst>
                  <a:rect l="0" t="0" r="r" b="b"/>
                  <a:pathLst>
                    <a:path w="44" h="108">
                      <a:moveTo>
                        <a:pt x="0" y="42"/>
                      </a:moveTo>
                      <a:lnTo>
                        <a:pt x="44" y="0"/>
                      </a:lnTo>
                      <a:lnTo>
                        <a:pt x="44" y="65"/>
                      </a:lnTo>
                      <a:lnTo>
                        <a:pt x="0" y="108"/>
                      </a:lnTo>
                      <a:lnTo>
                        <a:pt x="0" y="42"/>
                      </a:lnTo>
                      <a:lnTo>
                        <a:pt x="4" y="42"/>
                      </a:lnTo>
                      <a:lnTo>
                        <a:pt x="0" y="42"/>
                      </a:ln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799"/>
                </a:p>
              </p:txBody>
            </p:sp>
          </p:grpSp>
          <p:grpSp>
            <p:nvGrpSpPr>
              <p:cNvPr id="1432723" name="Group 129">
                <a:extLst>
                  <a:ext uri="{FF2B5EF4-FFF2-40B4-BE49-F238E27FC236}">
                    <a16:creationId xmlns:a16="http://schemas.microsoft.com/office/drawing/2014/main" id="{1D7BCC5C-68F5-3736-DDC3-A56FE35BFA6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63" y="3804"/>
                <a:ext cx="12" cy="66"/>
                <a:chOff x="2663" y="3804"/>
                <a:chExt cx="12" cy="66"/>
              </a:xfrm>
            </p:grpSpPr>
            <p:sp>
              <p:nvSpPr>
                <p:cNvPr id="503" name="Rectangle 130">
                  <a:extLst>
                    <a:ext uri="{FF2B5EF4-FFF2-40B4-BE49-F238E27FC236}">
                      <a16:creationId xmlns:a16="http://schemas.microsoft.com/office/drawing/2014/main" id="{C676BE73-E757-0F11-D531-9746D4A1B7C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63" y="3804"/>
                  <a:ext cx="12" cy="66"/>
                </a:xfrm>
                <a:prstGeom prst="rect">
                  <a:avLst/>
                </a:prstGeom>
                <a:solidFill>
                  <a:srgbClr val="F2F2F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1799"/>
                </a:p>
              </p:txBody>
            </p:sp>
            <p:sp>
              <p:nvSpPr>
                <p:cNvPr id="504" name="Rectangle 131">
                  <a:extLst>
                    <a:ext uri="{FF2B5EF4-FFF2-40B4-BE49-F238E27FC236}">
                      <a16:creationId xmlns:a16="http://schemas.microsoft.com/office/drawing/2014/main" id="{8AF3BD0E-998C-2D4F-4413-F02B3598118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63" y="3804"/>
                  <a:ext cx="12" cy="66"/>
                </a:xfrm>
                <a:prstGeom prst="rect">
                  <a:avLst/>
                </a:prstGeom>
                <a:noFill/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1799"/>
                </a:p>
              </p:txBody>
            </p:sp>
          </p:grpSp>
          <p:grpSp>
            <p:nvGrpSpPr>
              <p:cNvPr id="1432726" name="Group 132">
                <a:extLst>
                  <a:ext uri="{FF2B5EF4-FFF2-40B4-BE49-F238E27FC236}">
                    <a16:creationId xmlns:a16="http://schemas.microsoft.com/office/drawing/2014/main" id="{99E32282-221D-9B61-A1B6-19687D9C6C6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75" y="3762"/>
                <a:ext cx="45" cy="108"/>
                <a:chOff x="2675" y="3762"/>
                <a:chExt cx="45" cy="108"/>
              </a:xfrm>
            </p:grpSpPr>
            <p:sp>
              <p:nvSpPr>
                <p:cNvPr id="501" name="Freeform 133">
                  <a:extLst>
                    <a:ext uri="{FF2B5EF4-FFF2-40B4-BE49-F238E27FC236}">
                      <a16:creationId xmlns:a16="http://schemas.microsoft.com/office/drawing/2014/main" id="{3170F10D-5B94-DCE8-B330-A00D83DC68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75" y="3762"/>
                  <a:ext cx="45" cy="108"/>
                </a:xfrm>
                <a:custGeom>
                  <a:avLst/>
                  <a:gdLst/>
                  <a:ahLst/>
                  <a:cxnLst>
                    <a:cxn ang="0">
                      <a:pos x="0" y="42"/>
                    </a:cxn>
                    <a:cxn ang="0">
                      <a:pos x="45" y="0"/>
                    </a:cxn>
                    <a:cxn ang="0">
                      <a:pos x="45" y="65"/>
                    </a:cxn>
                    <a:cxn ang="0">
                      <a:pos x="0" y="108"/>
                    </a:cxn>
                    <a:cxn ang="0">
                      <a:pos x="0" y="42"/>
                    </a:cxn>
                    <a:cxn ang="0">
                      <a:pos x="5" y="42"/>
                    </a:cxn>
                    <a:cxn ang="0">
                      <a:pos x="0" y="42"/>
                    </a:cxn>
                  </a:cxnLst>
                  <a:rect l="0" t="0" r="r" b="b"/>
                  <a:pathLst>
                    <a:path w="45" h="108">
                      <a:moveTo>
                        <a:pt x="0" y="42"/>
                      </a:moveTo>
                      <a:lnTo>
                        <a:pt x="45" y="0"/>
                      </a:lnTo>
                      <a:lnTo>
                        <a:pt x="45" y="65"/>
                      </a:lnTo>
                      <a:lnTo>
                        <a:pt x="0" y="108"/>
                      </a:lnTo>
                      <a:lnTo>
                        <a:pt x="0" y="42"/>
                      </a:lnTo>
                      <a:lnTo>
                        <a:pt x="5" y="42"/>
                      </a:lnTo>
                      <a:lnTo>
                        <a:pt x="0" y="42"/>
                      </a:lnTo>
                      <a:close/>
                    </a:path>
                  </a:pathLst>
                </a:custGeom>
                <a:solidFill>
                  <a:srgbClr val="006D6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799"/>
                </a:p>
              </p:txBody>
            </p:sp>
            <p:sp>
              <p:nvSpPr>
                <p:cNvPr id="502" name="Freeform 134">
                  <a:extLst>
                    <a:ext uri="{FF2B5EF4-FFF2-40B4-BE49-F238E27FC236}">
                      <a16:creationId xmlns:a16="http://schemas.microsoft.com/office/drawing/2014/main" id="{1D5ED903-909C-2BC4-37B6-FB7475C8E3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75" y="3762"/>
                  <a:ext cx="45" cy="108"/>
                </a:xfrm>
                <a:custGeom>
                  <a:avLst/>
                  <a:gdLst/>
                  <a:ahLst/>
                  <a:cxnLst>
                    <a:cxn ang="0">
                      <a:pos x="0" y="42"/>
                    </a:cxn>
                    <a:cxn ang="0">
                      <a:pos x="45" y="0"/>
                    </a:cxn>
                    <a:cxn ang="0">
                      <a:pos x="45" y="65"/>
                    </a:cxn>
                    <a:cxn ang="0">
                      <a:pos x="0" y="108"/>
                    </a:cxn>
                    <a:cxn ang="0">
                      <a:pos x="0" y="42"/>
                    </a:cxn>
                    <a:cxn ang="0">
                      <a:pos x="5" y="42"/>
                    </a:cxn>
                    <a:cxn ang="0">
                      <a:pos x="0" y="42"/>
                    </a:cxn>
                  </a:cxnLst>
                  <a:rect l="0" t="0" r="r" b="b"/>
                  <a:pathLst>
                    <a:path w="45" h="108">
                      <a:moveTo>
                        <a:pt x="0" y="42"/>
                      </a:moveTo>
                      <a:lnTo>
                        <a:pt x="45" y="0"/>
                      </a:lnTo>
                      <a:lnTo>
                        <a:pt x="45" y="65"/>
                      </a:lnTo>
                      <a:lnTo>
                        <a:pt x="0" y="108"/>
                      </a:lnTo>
                      <a:lnTo>
                        <a:pt x="0" y="42"/>
                      </a:lnTo>
                      <a:lnTo>
                        <a:pt x="5" y="42"/>
                      </a:lnTo>
                      <a:lnTo>
                        <a:pt x="0" y="42"/>
                      </a:ln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799"/>
                </a:p>
              </p:txBody>
            </p:sp>
          </p:grpSp>
          <p:grpSp>
            <p:nvGrpSpPr>
              <p:cNvPr id="1432729" name="Group 135">
                <a:extLst>
                  <a:ext uri="{FF2B5EF4-FFF2-40B4-BE49-F238E27FC236}">
                    <a16:creationId xmlns:a16="http://schemas.microsoft.com/office/drawing/2014/main" id="{140E2FCA-CE17-C0AC-6837-31362973416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75" y="3804"/>
                <a:ext cx="14" cy="66"/>
                <a:chOff x="2675" y="3804"/>
                <a:chExt cx="14" cy="66"/>
              </a:xfrm>
            </p:grpSpPr>
            <p:sp>
              <p:nvSpPr>
                <p:cNvPr id="499" name="Rectangle 136">
                  <a:extLst>
                    <a:ext uri="{FF2B5EF4-FFF2-40B4-BE49-F238E27FC236}">
                      <a16:creationId xmlns:a16="http://schemas.microsoft.com/office/drawing/2014/main" id="{975AD6FB-E6ED-3B16-8AF2-266A76B3954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75" y="3804"/>
                  <a:ext cx="14" cy="66"/>
                </a:xfrm>
                <a:prstGeom prst="rect">
                  <a:avLst/>
                </a:prstGeom>
                <a:solidFill>
                  <a:srgbClr val="F2F2F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1799"/>
                </a:p>
              </p:txBody>
            </p:sp>
            <p:sp>
              <p:nvSpPr>
                <p:cNvPr id="500" name="Rectangle 137">
                  <a:extLst>
                    <a:ext uri="{FF2B5EF4-FFF2-40B4-BE49-F238E27FC236}">
                      <a16:creationId xmlns:a16="http://schemas.microsoft.com/office/drawing/2014/main" id="{72F1B801-A840-01E9-81FA-212DA566A0B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75" y="3804"/>
                  <a:ext cx="14" cy="66"/>
                </a:xfrm>
                <a:prstGeom prst="rect">
                  <a:avLst/>
                </a:prstGeom>
                <a:noFill/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1799"/>
                </a:p>
              </p:txBody>
            </p:sp>
          </p:grpSp>
          <p:grpSp>
            <p:nvGrpSpPr>
              <p:cNvPr id="1432732" name="Group 138">
                <a:extLst>
                  <a:ext uri="{FF2B5EF4-FFF2-40B4-BE49-F238E27FC236}">
                    <a16:creationId xmlns:a16="http://schemas.microsoft.com/office/drawing/2014/main" id="{12E8E0C0-3042-3A5B-707A-20AA361B3CB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89" y="3762"/>
                <a:ext cx="43" cy="108"/>
                <a:chOff x="2689" y="3762"/>
                <a:chExt cx="43" cy="108"/>
              </a:xfrm>
            </p:grpSpPr>
            <p:sp>
              <p:nvSpPr>
                <p:cNvPr id="497" name="Freeform 139">
                  <a:extLst>
                    <a:ext uri="{FF2B5EF4-FFF2-40B4-BE49-F238E27FC236}">
                      <a16:creationId xmlns:a16="http://schemas.microsoft.com/office/drawing/2014/main" id="{05759048-32F4-4878-39C0-F2D6990E23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89" y="3762"/>
                  <a:ext cx="43" cy="108"/>
                </a:xfrm>
                <a:custGeom>
                  <a:avLst/>
                  <a:gdLst/>
                  <a:ahLst/>
                  <a:cxnLst>
                    <a:cxn ang="0">
                      <a:pos x="0" y="42"/>
                    </a:cxn>
                    <a:cxn ang="0">
                      <a:pos x="43" y="0"/>
                    </a:cxn>
                    <a:cxn ang="0">
                      <a:pos x="43" y="65"/>
                    </a:cxn>
                    <a:cxn ang="0">
                      <a:pos x="0" y="108"/>
                    </a:cxn>
                    <a:cxn ang="0">
                      <a:pos x="0" y="42"/>
                    </a:cxn>
                    <a:cxn ang="0">
                      <a:pos x="4" y="42"/>
                    </a:cxn>
                    <a:cxn ang="0">
                      <a:pos x="0" y="42"/>
                    </a:cxn>
                  </a:cxnLst>
                  <a:rect l="0" t="0" r="r" b="b"/>
                  <a:pathLst>
                    <a:path w="43" h="108">
                      <a:moveTo>
                        <a:pt x="0" y="42"/>
                      </a:moveTo>
                      <a:lnTo>
                        <a:pt x="43" y="0"/>
                      </a:lnTo>
                      <a:lnTo>
                        <a:pt x="43" y="65"/>
                      </a:lnTo>
                      <a:lnTo>
                        <a:pt x="0" y="108"/>
                      </a:lnTo>
                      <a:lnTo>
                        <a:pt x="0" y="42"/>
                      </a:lnTo>
                      <a:lnTo>
                        <a:pt x="4" y="42"/>
                      </a:lnTo>
                      <a:lnTo>
                        <a:pt x="0" y="42"/>
                      </a:lnTo>
                      <a:close/>
                    </a:path>
                  </a:pathLst>
                </a:custGeom>
                <a:solidFill>
                  <a:srgbClr val="006D6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799"/>
                </a:p>
              </p:txBody>
            </p:sp>
            <p:sp>
              <p:nvSpPr>
                <p:cNvPr id="498" name="Freeform 140">
                  <a:extLst>
                    <a:ext uri="{FF2B5EF4-FFF2-40B4-BE49-F238E27FC236}">
                      <a16:creationId xmlns:a16="http://schemas.microsoft.com/office/drawing/2014/main" id="{AF8B0979-049D-8C18-ADC9-C6DEDB5772C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89" y="3762"/>
                  <a:ext cx="43" cy="108"/>
                </a:xfrm>
                <a:custGeom>
                  <a:avLst/>
                  <a:gdLst/>
                  <a:ahLst/>
                  <a:cxnLst>
                    <a:cxn ang="0">
                      <a:pos x="0" y="42"/>
                    </a:cxn>
                    <a:cxn ang="0">
                      <a:pos x="43" y="0"/>
                    </a:cxn>
                    <a:cxn ang="0">
                      <a:pos x="43" y="65"/>
                    </a:cxn>
                    <a:cxn ang="0">
                      <a:pos x="0" y="108"/>
                    </a:cxn>
                    <a:cxn ang="0">
                      <a:pos x="0" y="42"/>
                    </a:cxn>
                    <a:cxn ang="0">
                      <a:pos x="4" y="42"/>
                    </a:cxn>
                    <a:cxn ang="0">
                      <a:pos x="0" y="42"/>
                    </a:cxn>
                  </a:cxnLst>
                  <a:rect l="0" t="0" r="r" b="b"/>
                  <a:pathLst>
                    <a:path w="43" h="108">
                      <a:moveTo>
                        <a:pt x="0" y="42"/>
                      </a:moveTo>
                      <a:lnTo>
                        <a:pt x="43" y="0"/>
                      </a:lnTo>
                      <a:lnTo>
                        <a:pt x="43" y="65"/>
                      </a:lnTo>
                      <a:lnTo>
                        <a:pt x="0" y="108"/>
                      </a:lnTo>
                      <a:lnTo>
                        <a:pt x="0" y="42"/>
                      </a:lnTo>
                      <a:lnTo>
                        <a:pt x="4" y="42"/>
                      </a:lnTo>
                      <a:lnTo>
                        <a:pt x="0" y="42"/>
                      </a:ln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799"/>
                </a:p>
              </p:txBody>
            </p:sp>
          </p:grpSp>
          <p:grpSp>
            <p:nvGrpSpPr>
              <p:cNvPr id="1432735" name="Group 141">
                <a:extLst>
                  <a:ext uri="{FF2B5EF4-FFF2-40B4-BE49-F238E27FC236}">
                    <a16:creationId xmlns:a16="http://schemas.microsoft.com/office/drawing/2014/main" id="{8D1AD282-DE5C-62F0-1F5A-1F77978AB7D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89" y="3804"/>
                <a:ext cx="13" cy="66"/>
                <a:chOff x="2689" y="3804"/>
                <a:chExt cx="13" cy="66"/>
              </a:xfrm>
            </p:grpSpPr>
            <p:sp>
              <p:nvSpPr>
                <p:cNvPr id="495" name="Rectangle 142">
                  <a:extLst>
                    <a:ext uri="{FF2B5EF4-FFF2-40B4-BE49-F238E27FC236}">
                      <a16:creationId xmlns:a16="http://schemas.microsoft.com/office/drawing/2014/main" id="{27BC6A03-D24F-E1CB-E147-FA401F9408B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89" y="3804"/>
                  <a:ext cx="13" cy="66"/>
                </a:xfrm>
                <a:prstGeom prst="rect">
                  <a:avLst/>
                </a:prstGeom>
                <a:solidFill>
                  <a:srgbClr val="F2F2F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1799"/>
                </a:p>
              </p:txBody>
            </p:sp>
            <p:sp>
              <p:nvSpPr>
                <p:cNvPr id="496" name="Rectangle 143">
                  <a:extLst>
                    <a:ext uri="{FF2B5EF4-FFF2-40B4-BE49-F238E27FC236}">
                      <a16:creationId xmlns:a16="http://schemas.microsoft.com/office/drawing/2014/main" id="{FF4B2B0A-1147-A3F3-8F9B-664CE442839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89" y="3804"/>
                  <a:ext cx="13" cy="66"/>
                </a:xfrm>
                <a:prstGeom prst="rect">
                  <a:avLst/>
                </a:prstGeom>
                <a:noFill/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1799"/>
                </a:p>
              </p:txBody>
            </p:sp>
          </p:grpSp>
          <p:grpSp>
            <p:nvGrpSpPr>
              <p:cNvPr id="1432738" name="Group 144">
                <a:extLst>
                  <a:ext uri="{FF2B5EF4-FFF2-40B4-BE49-F238E27FC236}">
                    <a16:creationId xmlns:a16="http://schemas.microsoft.com/office/drawing/2014/main" id="{EAB40421-F4E1-1F4B-C00D-A8A46578EB5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02" y="3762"/>
                <a:ext cx="44" cy="108"/>
                <a:chOff x="2702" y="3762"/>
                <a:chExt cx="44" cy="108"/>
              </a:xfrm>
            </p:grpSpPr>
            <p:sp>
              <p:nvSpPr>
                <p:cNvPr id="490" name="Freeform 145">
                  <a:extLst>
                    <a:ext uri="{FF2B5EF4-FFF2-40B4-BE49-F238E27FC236}">
                      <a16:creationId xmlns:a16="http://schemas.microsoft.com/office/drawing/2014/main" id="{6F2A29CD-1A8A-8413-0B15-CBEAB39BFE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02" y="3762"/>
                  <a:ext cx="44" cy="108"/>
                </a:xfrm>
                <a:custGeom>
                  <a:avLst/>
                  <a:gdLst/>
                  <a:ahLst/>
                  <a:cxnLst>
                    <a:cxn ang="0">
                      <a:pos x="0" y="42"/>
                    </a:cxn>
                    <a:cxn ang="0">
                      <a:pos x="44" y="0"/>
                    </a:cxn>
                    <a:cxn ang="0">
                      <a:pos x="44" y="65"/>
                    </a:cxn>
                    <a:cxn ang="0">
                      <a:pos x="0" y="108"/>
                    </a:cxn>
                    <a:cxn ang="0">
                      <a:pos x="0" y="42"/>
                    </a:cxn>
                    <a:cxn ang="0">
                      <a:pos x="4" y="42"/>
                    </a:cxn>
                    <a:cxn ang="0">
                      <a:pos x="0" y="42"/>
                    </a:cxn>
                  </a:cxnLst>
                  <a:rect l="0" t="0" r="r" b="b"/>
                  <a:pathLst>
                    <a:path w="44" h="108">
                      <a:moveTo>
                        <a:pt x="0" y="42"/>
                      </a:moveTo>
                      <a:lnTo>
                        <a:pt x="44" y="0"/>
                      </a:lnTo>
                      <a:lnTo>
                        <a:pt x="44" y="65"/>
                      </a:lnTo>
                      <a:lnTo>
                        <a:pt x="0" y="108"/>
                      </a:lnTo>
                      <a:lnTo>
                        <a:pt x="0" y="42"/>
                      </a:lnTo>
                      <a:lnTo>
                        <a:pt x="4" y="42"/>
                      </a:lnTo>
                      <a:lnTo>
                        <a:pt x="0" y="42"/>
                      </a:lnTo>
                      <a:close/>
                    </a:path>
                  </a:pathLst>
                </a:custGeom>
                <a:solidFill>
                  <a:srgbClr val="006D6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799"/>
                </a:p>
              </p:txBody>
            </p:sp>
            <p:sp>
              <p:nvSpPr>
                <p:cNvPr id="494" name="Freeform 146">
                  <a:extLst>
                    <a:ext uri="{FF2B5EF4-FFF2-40B4-BE49-F238E27FC236}">
                      <a16:creationId xmlns:a16="http://schemas.microsoft.com/office/drawing/2014/main" id="{1A432F6C-3289-5512-D334-6E1AD65DFA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02" y="3762"/>
                  <a:ext cx="44" cy="108"/>
                </a:xfrm>
                <a:custGeom>
                  <a:avLst/>
                  <a:gdLst/>
                  <a:ahLst/>
                  <a:cxnLst>
                    <a:cxn ang="0">
                      <a:pos x="0" y="42"/>
                    </a:cxn>
                    <a:cxn ang="0">
                      <a:pos x="44" y="0"/>
                    </a:cxn>
                    <a:cxn ang="0">
                      <a:pos x="44" y="65"/>
                    </a:cxn>
                    <a:cxn ang="0">
                      <a:pos x="0" y="108"/>
                    </a:cxn>
                    <a:cxn ang="0">
                      <a:pos x="0" y="42"/>
                    </a:cxn>
                    <a:cxn ang="0">
                      <a:pos x="4" y="42"/>
                    </a:cxn>
                    <a:cxn ang="0">
                      <a:pos x="0" y="42"/>
                    </a:cxn>
                  </a:cxnLst>
                  <a:rect l="0" t="0" r="r" b="b"/>
                  <a:pathLst>
                    <a:path w="44" h="108">
                      <a:moveTo>
                        <a:pt x="0" y="42"/>
                      </a:moveTo>
                      <a:lnTo>
                        <a:pt x="44" y="0"/>
                      </a:lnTo>
                      <a:lnTo>
                        <a:pt x="44" y="65"/>
                      </a:lnTo>
                      <a:lnTo>
                        <a:pt x="0" y="108"/>
                      </a:lnTo>
                      <a:lnTo>
                        <a:pt x="0" y="42"/>
                      </a:lnTo>
                      <a:lnTo>
                        <a:pt x="4" y="42"/>
                      </a:lnTo>
                      <a:lnTo>
                        <a:pt x="0" y="42"/>
                      </a:ln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799"/>
                </a:p>
              </p:txBody>
            </p:sp>
          </p:grpSp>
          <p:grpSp>
            <p:nvGrpSpPr>
              <p:cNvPr id="1432741" name="Group 147">
                <a:extLst>
                  <a:ext uri="{FF2B5EF4-FFF2-40B4-BE49-F238E27FC236}">
                    <a16:creationId xmlns:a16="http://schemas.microsoft.com/office/drawing/2014/main" id="{1013AB2C-97D4-3AA1-C7D7-915F7B27101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02" y="3804"/>
                <a:ext cx="12" cy="66"/>
                <a:chOff x="2702" y="3804"/>
                <a:chExt cx="12" cy="66"/>
              </a:xfrm>
            </p:grpSpPr>
            <p:sp>
              <p:nvSpPr>
                <p:cNvPr id="488" name="Rectangle 148">
                  <a:extLst>
                    <a:ext uri="{FF2B5EF4-FFF2-40B4-BE49-F238E27FC236}">
                      <a16:creationId xmlns:a16="http://schemas.microsoft.com/office/drawing/2014/main" id="{87395CF6-6901-87B9-2DEE-7EFBB0A94F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02" y="3804"/>
                  <a:ext cx="12" cy="66"/>
                </a:xfrm>
                <a:prstGeom prst="rect">
                  <a:avLst/>
                </a:prstGeom>
                <a:solidFill>
                  <a:srgbClr val="F2F2F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1799"/>
                </a:p>
              </p:txBody>
            </p:sp>
            <p:sp>
              <p:nvSpPr>
                <p:cNvPr id="489" name="Rectangle 149">
                  <a:extLst>
                    <a:ext uri="{FF2B5EF4-FFF2-40B4-BE49-F238E27FC236}">
                      <a16:creationId xmlns:a16="http://schemas.microsoft.com/office/drawing/2014/main" id="{A9403377-9F2C-70C1-1DB2-B6B8013EC8E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02" y="3804"/>
                  <a:ext cx="12" cy="66"/>
                </a:xfrm>
                <a:prstGeom prst="rect">
                  <a:avLst/>
                </a:prstGeom>
                <a:noFill/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1799"/>
                </a:p>
              </p:txBody>
            </p:sp>
          </p:grpSp>
          <p:grpSp>
            <p:nvGrpSpPr>
              <p:cNvPr id="1432744" name="Group 150">
                <a:extLst>
                  <a:ext uri="{FF2B5EF4-FFF2-40B4-BE49-F238E27FC236}">
                    <a16:creationId xmlns:a16="http://schemas.microsoft.com/office/drawing/2014/main" id="{18F375C1-5D7C-AE01-381D-0F5301A8A1D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15" y="3762"/>
                <a:ext cx="44" cy="108"/>
                <a:chOff x="2715" y="3762"/>
                <a:chExt cx="44" cy="108"/>
              </a:xfrm>
            </p:grpSpPr>
            <p:sp>
              <p:nvSpPr>
                <p:cNvPr id="486" name="Freeform 151">
                  <a:extLst>
                    <a:ext uri="{FF2B5EF4-FFF2-40B4-BE49-F238E27FC236}">
                      <a16:creationId xmlns:a16="http://schemas.microsoft.com/office/drawing/2014/main" id="{15FD2C90-E22D-52F6-6F07-7731F85479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5" y="3762"/>
                  <a:ext cx="44" cy="108"/>
                </a:xfrm>
                <a:custGeom>
                  <a:avLst/>
                  <a:gdLst/>
                  <a:ahLst/>
                  <a:cxnLst>
                    <a:cxn ang="0">
                      <a:pos x="0" y="42"/>
                    </a:cxn>
                    <a:cxn ang="0">
                      <a:pos x="44" y="0"/>
                    </a:cxn>
                    <a:cxn ang="0">
                      <a:pos x="44" y="65"/>
                    </a:cxn>
                    <a:cxn ang="0">
                      <a:pos x="0" y="108"/>
                    </a:cxn>
                    <a:cxn ang="0">
                      <a:pos x="0" y="42"/>
                    </a:cxn>
                    <a:cxn ang="0">
                      <a:pos x="4" y="42"/>
                    </a:cxn>
                    <a:cxn ang="0">
                      <a:pos x="0" y="42"/>
                    </a:cxn>
                  </a:cxnLst>
                  <a:rect l="0" t="0" r="r" b="b"/>
                  <a:pathLst>
                    <a:path w="44" h="108">
                      <a:moveTo>
                        <a:pt x="0" y="42"/>
                      </a:moveTo>
                      <a:lnTo>
                        <a:pt x="44" y="0"/>
                      </a:lnTo>
                      <a:lnTo>
                        <a:pt x="44" y="65"/>
                      </a:lnTo>
                      <a:lnTo>
                        <a:pt x="0" y="108"/>
                      </a:lnTo>
                      <a:lnTo>
                        <a:pt x="0" y="42"/>
                      </a:lnTo>
                      <a:lnTo>
                        <a:pt x="4" y="42"/>
                      </a:lnTo>
                      <a:lnTo>
                        <a:pt x="0" y="42"/>
                      </a:lnTo>
                      <a:close/>
                    </a:path>
                  </a:pathLst>
                </a:custGeom>
                <a:solidFill>
                  <a:srgbClr val="006D6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799"/>
                </a:p>
              </p:txBody>
            </p:sp>
            <p:sp>
              <p:nvSpPr>
                <p:cNvPr id="487" name="Freeform 152">
                  <a:extLst>
                    <a:ext uri="{FF2B5EF4-FFF2-40B4-BE49-F238E27FC236}">
                      <a16:creationId xmlns:a16="http://schemas.microsoft.com/office/drawing/2014/main" id="{C7DF9141-90CB-D015-7460-C973BE5030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5" y="3762"/>
                  <a:ext cx="44" cy="108"/>
                </a:xfrm>
                <a:custGeom>
                  <a:avLst/>
                  <a:gdLst/>
                  <a:ahLst/>
                  <a:cxnLst>
                    <a:cxn ang="0">
                      <a:pos x="0" y="42"/>
                    </a:cxn>
                    <a:cxn ang="0">
                      <a:pos x="44" y="0"/>
                    </a:cxn>
                    <a:cxn ang="0">
                      <a:pos x="44" y="65"/>
                    </a:cxn>
                    <a:cxn ang="0">
                      <a:pos x="0" y="108"/>
                    </a:cxn>
                    <a:cxn ang="0">
                      <a:pos x="0" y="42"/>
                    </a:cxn>
                    <a:cxn ang="0">
                      <a:pos x="4" y="42"/>
                    </a:cxn>
                    <a:cxn ang="0">
                      <a:pos x="0" y="42"/>
                    </a:cxn>
                  </a:cxnLst>
                  <a:rect l="0" t="0" r="r" b="b"/>
                  <a:pathLst>
                    <a:path w="44" h="108">
                      <a:moveTo>
                        <a:pt x="0" y="42"/>
                      </a:moveTo>
                      <a:lnTo>
                        <a:pt x="44" y="0"/>
                      </a:lnTo>
                      <a:lnTo>
                        <a:pt x="44" y="65"/>
                      </a:lnTo>
                      <a:lnTo>
                        <a:pt x="0" y="108"/>
                      </a:lnTo>
                      <a:lnTo>
                        <a:pt x="0" y="42"/>
                      </a:lnTo>
                      <a:lnTo>
                        <a:pt x="4" y="42"/>
                      </a:lnTo>
                      <a:lnTo>
                        <a:pt x="0" y="42"/>
                      </a:ln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799"/>
                </a:p>
              </p:txBody>
            </p:sp>
          </p:grpSp>
          <p:grpSp>
            <p:nvGrpSpPr>
              <p:cNvPr id="1432747" name="Group 153">
                <a:extLst>
                  <a:ext uri="{FF2B5EF4-FFF2-40B4-BE49-F238E27FC236}">
                    <a16:creationId xmlns:a16="http://schemas.microsoft.com/office/drawing/2014/main" id="{86455D6B-29B5-BE88-294B-6C4F938B1C0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15" y="3804"/>
                <a:ext cx="13" cy="66"/>
                <a:chOff x="2715" y="3804"/>
                <a:chExt cx="13" cy="66"/>
              </a:xfrm>
            </p:grpSpPr>
            <p:sp>
              <p:nvSpPr>
                <p:cNvPr id="484" name="Rectangle 154">
                  <a:extLst>
                    <a:ext uri="{FF2B5EF4-FFF2-40B4-BE49-F238E27FC236}">
                      <a16:creationId xmlns:a16="http://schemas.microsoft.com/office/drawing/2014/main" id="{21325046-CF28-0988-6A15-2A4C25C3310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15" y="3804"/>
                  <a:ext cx="13" cy="66"/>
                </a:xfrm>
                <a:prstGeom prst="rect">
                  <a:avLst/>
                </a:prstGeom>
                <a:solidFill>
                  <a:srgbClr val="F2F2F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1799"/>
                </a:p>
              </p:txBody>
            </p:sp>
            <p:sp>
              <p:nvSpPr>
                <p:cNvPr id="485" name="Rectangle 155">
                  <a:extLst>
                    <a:ext uri="{FF2B5EF4-FFF2-40B4-BE49-F238E27FC236}">
                      <a16:creationId xmlns:a16="http://schemas.microsoft.com/office/drawing/2014/main" id="{6A2719F5-47EB-AB8D-17D1-62344E78837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15" y="3804"/>
                  <a:ext cx="13" cy="66"/>
                </a:xfrm>
                <a:prstGeom prst="rect">
                  <a:avLst/>
                </a:prstGeom>
                <a:noFill/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1799"/>
                </a:p>
              </p:txBody>
            </p:sp>
          </p:grpSp>
          <p:grpSp>
            <p:nvGrpSpPr>
              <p:cNvPr id="1432750" name="Group 156">
                <a:extLst>
                  <a:ext uri="{FF2B5EF4-FFF2-40B4-BE49-F238E27FC236}">
                    <a16:creationId xmlns:a16="http://schemas.microsoft.com/office/drawing/2014/main" id="{4562769E-4FFA-53E1-E33B-623BF3B583C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28" y="3762"/>
                <a:ext cx="45" cy="108"/>
                <a:chOff x="2728" y="3762"/>
                <a:chExt cx="45" cy="108"/>
              </a:xfrm>
            </p:grpSpPr>
            <p:sp>
              <p:nvSpPr>
                <p:cNvPr id="482" name="Freeform 157">
                  <a:extLst>
                    <a:ext uri="{FF2B5EF4-FFF2-40B4-BE49-F238E27FC236}">
                      <a16:creationId xmlns:a16="http://schemas.microsoft.com/office/drawing/2014/main" id="{25EF3F73-7603-8099-4F9B-2F04F9DAC0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28" y="3762"/>
                  <a:ext cx="45" cy="108"/>
                </a:xfrm>
                <a:custGeom>
                  <a:avLst/>
                  <a:gdLst/>
                  <a:ahLst/>
                  <a:cxnLst>
                    <a:cxn ang="0">
                      <a:pos x="0" y="42"/>
                    </a:cxn>
                    <a:cxn ang="0">
                      <a:pos x="45" y="0"/>
                    </a:cxn>
                    <a:cxn ang="0">
                      <a:pos x="45" y="65"/>
                    </a:cxn>
                    <a:cxn ang="0">
                      <a:pos x="0" y="108"/>
                    </a:cxn>
                    <a:cxn ang="0">
                      <a:pos x="0" y="42"/>
                    </a:cxn>
                    <a:cxn ang="0">
                      <a:pos x="5" y="42"/>
                    </a:cxn>
                    <a:cxn ang="0">
                      <a:pos x="0" y="42"/>
                    </a:cxn>
                  </a:cxnLst>
                  <a:rect l="0" t="0" r="r" b="b"/>
                  <a:pathLst>
                    <a:path w="45" h="108">
                      <a:moveTo>
                        <a:pt x="0" y="42"/>
                      </a:moveTo>
                      <a:lnTo>
                        <a:pt x="45" y="0"/>
                      </a:lnTo>
                      <a:lnTo>
                        <a:pt x="45" y="65"/>
                      </a:lnTo>
                      <a:lnTo>
                        <a:pt x="0" y="108"/>
                      </a:lnTo>
                      <a:lnTo>
                        <a:pt x="0" y="42"/>
                      </a:lnTo>
                      <a:lnTo>
                        <a:pt x="5" y="42"/>
                      </a:lnTo>
                      <a:lnTo>
                        <a:pt x="0" y="42"/>
                      </a:lnTo>
                      <a:close/>
                    </a:path>
                  </a:pathLst>
                </a:custGeom>
                <a:solidFill>
                  <a:srgbClr val="006D6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799"/>
                </a:p>
              </p:txBody>
            </p:sp>
            <p:sp>
              <p:nvSpPr>
                <p:cNvPr id="483" name="Freeform 158">
                  <a:extLst>
                    <a:ext uri="{FF2B5EF4-FFF2-40B4-BE49-F238E27FC236}">
                      <a16:creationId xmlns:a16="http://schemas.microsoft.com/office/drawing/2014/main" id="{4B4E489C-5FB4-66FD-4E80-E4548EC169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28" y="3762"/>
                  <a:ext cx="45" cy="108"/>
                </a:xfrm>
                <a:custGeom>
                  <a:avLst/>
                  <a:gdLst/>
                  <a:ahLst/>
                  <a:cxnLst>
                    <a:cxn ang="0">
                      <a:pos x="0" y="42"/>
                    </a:cxn>
                    <a:cxn ang="0">
                      <a:pos x="45" y="0"/>
                    </a:cxn>
                    <a:cxn ang="0">
                      <a:pos x="45" y="65"/>
                    </a:cxn>
                    <a:cxn ang="0">
                      <a:pos x="0" y="108"/>
                    </a:cxn>
                    <a:cxn ang="0">
                      <a:pos x="0" y="42"/>
                    </a:cxn>
                    <a:cxn ang="0">
                      <a:pos x="5" y="42"/>
                    </a:cxn>
                    <a:cxn ang="0">
                      <a:pos x="0" y="42"/>
                    </a:cxn>
                  </a:cxnLst>
                  <a:rect l="0" t="0" r="r" b="b"/>
                  <a:pathLst>
                    <a:path w="45" h="108">
                      <a:moveTo>
                        <a:pt x="0" y="42"/>
                      </a:moveTo>
                      <a:lnTo>
                        <a:pt x="45" y="0"/>
                      </a:lnTo>
                      <a:lnTo>
                        <a:pt x="45" y="65"/>
                      </a:lnTo>
                      <a:lnTo>
                        <a:pt x="0" y="108"/>
                      </a:lnTo>
                      <a:lnTo>
                        <a:pt x="0" y="42"/>
                      </a:lnTo>
                      <a:lnTo>
                        <a:pt x="5" y="42"/>
                      </a:lnTo>
                      <a:lnTo>
                        <a:pt x="0" y="42"/>
                      </a:ln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799"/>
                </a:p>
              </p:txBody>
            </p:sp>
          </p:grpSp>
          <p:grpSp>
            <p:nvGrpSpPr>
              <p:cNvPr id="1432753" name="Group 159">
                <a:extLst>
                  <a:ext uri="{FF2B5EF4-FFF2-40B4-BE49-F238E27FC236}">
                    <a16:creationId xmlns:a16="http://schemas.microsoft.com/office/drawing/2014/main" id="{860E0F2C-C00C-42B9-ED69-ADABEA89506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28" y="3804"/>
                <a:ext cx="13" cy="66"/>
                <a:chOff x="2728" y="3804"/>
                <a:chExt cx="13" cy="66"/>
              </a:xfrm>
            </p:grpSpPr>
            <p:sp>
              <p:nvSpPr>
                <p:cNvPr id="480" name="Rectangle 160">
                  <a:extLst>
                    <a:ext uri="{FF2B5EF4-FFF2-40B4-BE49-F238E27FC236}">
                      <a16:creationId xmlns:a16="http://schemas.microsoft.com/office/drawing/2014/main" id="{88526636-7603-3953-FE8E-241AE0280E8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28" y="3804"/>
                  <a:ext cx="13" cy="66"/>
                </a:xfrm>
                <a:prstGeom prst="rect">
                  <a:avLst/>
                </a:prstGeom>
                <a:solidFill>
                  <a:srgbClr val="F2F2F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1799"/>
                </a:p>
              </p:txBody>
            </p:sp>
            <p:sp>
              <p:nvSpPr>
                <p:cNvPr id="481" name="Rectangle 161">
                  <a:extLst>
                    <a:ext uri="{FF2B5EF4-FFF2-40B4-BE49-F238E27FC236}">
                      <a16:creationId xmlns:a16="http://schemas.microsoft.com/office/drawing/2014/main" id="{8A8432FA-B631-6731-313C-C750AE8B30F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28" y="3804"/>
                  <a:ext cx="13" cy="66"/>
                </a:xfrm>
                <a:prstGeom prst="rect">
                  <a:avLst/>
                </a:prstGeom>
                <a:noFill/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1799"/>
                </a:p>
              </p:txBody>
            </p:sp>
          </p:grpSp>
          <p:grpSp>
            <p:nvGrpSpPr>
              <p:cNvPr id="1432756" name="Group 162">
                <a:extLst>
                  <a:ext uri="{FF2B5EF4-FFF2-40B4-BE49-F238E27FC236}">
                    <a16:creationId xmlns:a16="http://schemas.microsoft.com/office/drawing/2014/main" id="{39138FA8-952A-0EFC-F9F3-ED273958DD2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41" y="3762"/>
                <a:ext cx="45" cy="108"/>
                <a:chOff x="2741" y="3762"/>
                <a:chExt cx="45" cy="108"/>
              </a:xfrm>
            </p:grpSpPr>
            <p:sp>
              <p:nvSpPr>
                <p:cNvPr id="478" name="Freeform 163">
                  <a:extLst>
                    <a:ext uri="{FF2B5EF4-FFF2-40B4-BE49-F238E27FC236}">
                      <a16:creationId xmlns:a16="http://schemas.microsoft.com/office/drawing/2014/main" id="{A42519E6-6A9F-A907-37E8-7CE95EE2E3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41" y="3762"/>
                  <a:ext cx="45" cy="108"/>
                </a:xfrm>
                <a:custGeom>
                  <a:avLst/>
                  <a:gdLst/>
                  <a:ahLst/>
                  <a:cxnLst>
                    <a:cxn ang="0">
                      <a:pos x="0" y="42"/>
                    </a:cxn>
                    <a:cxn ang="0">
                      <a:pos x="45" y="0"/>
                    </a:cxn>
                    <a:cxn ang="0">
                      <a:pos x="45" y="65"/>
                    </a:cxn>
                    <a:cxn ang="0">
                      <a:pos x="0" y="108"/>
                    </a:cxn>
                    <a:cxn ang="0">
                      <a:pos x="0" y="42"/>
                    </a:cxn>
                    <a:cxn ang="0">
                      <a:pos x="5" y="42"/>
                    </a:cxn>
                    <a:cxn ang="0">
                      <a:pos x="0" y="42"/>
                    </a:cxn>
                  </a:cxnLst>
                  <a:rect l="0" t="0" r="r" b="b"/>
                  <a:pathLst>
                    <a:path w="45" h="108">
                      <a:moveTo>
                        <a:pt x="0" y="42"/>
                      </a:moveTo>
                      <a:lnTo>
                        <a:pt x="45" y="0"/>
                      </a:lnTo>
                      <a:lnTo>
                        <a:pt x="45" y="65"/>
                      </a:lnTo>
                      <a:lnTo>
                        <a:pt x="0" y="108"/>
                      </a:lnTo>
                      <a:lnTo>
                        <a:pt x="0" y="42"/>
                      </a:lnTo>
                      <a:lnTo>
                        <a:pt x="5" y="42"/>
                      </a:lnTo>
                      <a:lnTo>
                        <a:pt x="0" y="42"/>
                      </a:lnTo>
                      <a:close/>
                    </a:path>
                  </a:pathLst>
                </a:custGeom>
                <a:solidFill>
                  <a:srgbClr val="006D6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799"/>
                </a:p>
              </p:txBody>
            </p:sp>
            <p:sp>
              <p:nvSpPr>
                <p:cNvPr id="479" name="Freeform 164">
                  <a:extLst>
                    <a:ext uri="{FF2B5EF4-FFF2-40B4-BE49-F238E27FC236}">
                      <a16:creationId xmlns:a16="http://schemas.microsoft.com/office/drawing/2014/main" id="{65B11BB3-321D-E167-4FBE-318DC3251B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41" y="3762"/>
                  <a:ext cx="45" cy="108"/>
                </a:xfrm>
                <a:custGeom>
                  <a:avLst/>
                  <a:gdLst/>
                  <a:ahLst/>
                  <a:cxnLst>
                    <a:cxn ang="0">
                      <a:pos x="0" y="42"/>
                    </a:cxn>
                    <a:cxn ang="0">
                      <a:pos x="45" y="0"/>
                    </a:cxn>
                    <a:cxn ang="0">
                      <a:pos x="45" y="65"/>
                    </a:cxn>
                    <a:cxn ang="0">
                      <a:pos x="0" y="108"/>
                    </a:cxn>
                    <a:cxn ang="0">
                      <a:pos x="0" y="42"/>
                    </a:cxn>
                    <a:cxn ang="0">
                      <a:pos x="5" y="42"/>
                    </a:cxn>
                    <a:cxn ang="0">
                      <a:pos x="0" y="42"/>
                    </a:cxn>
                  </a:cxnLst>
                  <a:rect l="0" t="0" r="r" b="b"/>
                  <a:pathLst>
                    <a:path w="45" h="108">
                      <a:moveTo>
                        <a:pt x="0" y="42"/>
                      </a:moveTo>
                      <a:lnTo>
                        <a:pt x="45" y="0"/>
                      </a:lnTo>
                      <a:lnTo>
                        <a:pt x="45" y="65"/>
                      </a:lnTo>
                      <a:lnTo>
                        <a:pt x="0" y="108"/>
                      </a:lnTo>
                      <a:lnTo>
                        <a:pt x="0" y="42"/>
                      </a:lnTo>
                      <a:lnTo>
                        <a:pt x="5" y="42"/>
                      </a:lnTo>
                      <a:lnTo>
                        <a:pt x="0" y="42"/>
                      </a:ln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799"/>
                </a:p>
              </p:txBody>
            </p:sp>
          </p:grpSp>
          <p:grpSp>
            <p:nvGrpSpPr>
              <p:cNvPr id="1432759" name="Group 165">
                <a:extLst>
                  <a:ext uri="{FF2B5EF4-FFF2-40B4-BE49-F238E27FC236}">
                    <a16:creationId xmlns:a16="http://schemas.microsoft.com/office/drawing/2014/main" id="{0A46DAAB-25C1-B948-5483-B75ED3539A3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41" y="3804"/>
                <a:ext cx="13" cy="66"/>
                <a:chOff x="2741" y="3804"/>
                <a:chExt cx="13" cy="66"/>
              </a:xfrm>
            </p:grpSpPr>
            <p:sp>
              <p:nvSpPr>
                <p:cNvPr id="476" name="Rectangle 166">
                  <a:extLst>
                    <a:ext uri="{FF2B5EF4-FFF2-40B4-BE49-F238E27FC236}">
                      <a16:creationId xmlns:a16="http://schemas.microsoft.com/office/drawing/2014/main" id="{01E5B693-D815-10B4-B6BA-697D2F2BD64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41" y="3804"/>
                  <a:ext cx="13" cy="66"/>
                </a:xfrm>
                <a:prstGeom prst="rect">
                  <a:avLst/>
                </a:prstGeom>
                <a:solidFill>
                  <a:srgbClr val="F2F2F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1799"/>
                </a:p>
              </p:txBody>
            </p:sp>
            <p:sp>
              <p:nvSpPr>
                <p:cNvPr id="477" name="Rectangle 167">
                  <a:extLst>
                    <a:ext uri="{FF2B5EF4-FFF2-40B4-BE49-F238E27FC236}">
                      <a16:creationId xmlns:a16="http://schemas.microsoft.com/office/drawing/2014/main" id="{7DD0A237-2F17-C0B3-AB05-54EAD7CA3FC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41" y="3804"/>
                  <a:ext cx="13" cy="66"/>
                </a:xfrm>
                <a:prstGeom prst="rect">
                  <a:avLst/>
                </a:prstGeom>
                <a:noFill/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1799"/>
                </a:p>
              </p:txBody>
            </p:sp>
          </p:grpSp>
          <p:grpSp>
            <p:nvGrpSpPr>
              <p:cNvPr id="1432762" name="Group 168">
                <a:extLst>
                  <a:ext uri="{FF2B5EF4-FFF2-40B4-BE49-F238E27FC236}">
                    <a16:creationId xmlns:a16="http://schemas.microsoft.com/office/drawing/2014/main" id="{4B609736-1AC8-F2C5-B848-245D1B9048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54" y="3762"/>
                <a:ext cx="45" cy="108"/>
                <a:chOff x="2754" y="3762"/>
                <a:chExt cx="45" cy="108"/>
              </a:xfrm>
            </p:grpSpPr>
            <p:sp>
              <p:nvSpPr>
                <p:cNvPr id="474" name="Freeform 169">
                  <a:extLst>
                    <a:ext uri="{FF2B5EF4-FFF2-40B4-BE49-F238E27FC236}">
                      <a16:creationId xmlns:a16="http://schemas.microsoft.com/office/drawing/2014/main" id="{ACDFC7DD-C7DC-E641-6563-9AB3908854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54" y="3762"/>
                  <a:ext cx="45" cy="108"/>
                </a:xfrm>
                <a:custGeom>
                  <a:avLst/>
                  <a:gdLst/>
                  <a:ahLst/>
                  <a:cxnLst>
                    <a:cxn ang="0">
                      <a:pos x="0" y="42"/>
                    </a:cxn>
                    <a:cxn ang="0">
                      <a:pos x="45" y="0"/>
                    </a:cxn>
                    <a:cxn ang="0">
                      <a:pos x="45" y="65"/>
                    </a:cxn>
                    <a:cxn ang="0">
                      <a:pos x="0" y="108"/>
                    </a:cxn>
                    <a:cxn ang="0">
                      <a:pos x="0" y="42"/>
                    </a:cxn>
                    <a:cxn ang="0">
                      <a:pos x="5" y="42"/>
                    </a:cxn>
                    <a:cxn ang="0">
                      <a:pos x="0" y="42"/>
                    </a:cxn>
                  </a:cxnLst>
                  <a:rect l="0" t="0" r="r" b="b"/>
                  <a:pathLst>
                    <a:path w="45" h="108">
                      <a:moveTo>
                        <a:pt x="0" y="42"/>
                      </a:moveTo>
                      <a:lnTo>
                        <a:pt x="45" y="0"/>
                      </a:lnTo>
                      <a:lnTo>
                        <a:pt x="45" y="65"/>
                      </a:lnTo>
                      <a:lnTo>
                        <a:pt x="0" y="108"/>
                      </a:lnTo>
                      <a:lnTo>
                        <a:pt x="0" y="42"/>
                      </a:lnTo>
                      <a:lnTo>
                        <a:pt x="5" y="42"/>
                      </a:lnTo>
                      <a:lnTo>
                        <a:pt x="0" y="42"/>
                      </a:lnTo>
                      <a:close/>
                    </a:path>
                  </a:pathLst>
                </a:custGeom>
                <a:solidFill>
                  <a:srgbClr val="006D6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799"/>
                </a:p>
              </p:txBody>
            </p:sp>
            <p:sp>
              <p:nvSpPr>
                <p:cNvPr id="475" name="Freeform 170">
                  <a:extLst>
                    <a:ext uri="{FF2B5EF4-FFF2-40B4-BE49-F238E27FC236}">
                      <a16:creationId xmlns:a16="http://schemas.microsoft.com/office/drawing/2014/main" id="{8BAF86AE-F2D1-6873-D97B-12460FD6D0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54" y="3762"/>
                  <a:ext cx="45" cy="108"/>
                </a:xfrm>
                <a:custGeom>
                  <a:avLst/>
                  <a:gdLst/>
                  <a:ahLst/>
                  <a:cxnLst>
                    <a:cxn ang="0">
                      <a:pos x="0" y="42"/>
                    </a:cxn>
                    <a:cxn ang="0">
                      <a:pos x="45" y="0"/>
                    </a:cxn>
                    <a:cxn ang="0">
                      <a:pos x="45" y="65"/>
                    </a:cxn>
                    <a:cxn ang="0">
                      <a:pos x="0" y="108"/>
                    </a:cxn>
                    <a:cxn ang="0">
                      <a:pos x="0" y="42"/>
                    </a:cxn>
                    <a:cxn ang="0">
                      <a:pos x="5" y="42"/>
                    </a:cxn>
                    <a:cxn ang="0">
                      <a:pos x="0" y="42"/>
                    </a:cxn>
                  </a:cxnLst>
                  <a:rect l="0" t="0" r="r" b="b"/>
                  <a:pathLst>
                    <a:path w="45" h="108">
                      <a:moveTo>
                        <a:pt x="0" y="42"/>
                      </a:moveTo>
                      <a:lnTo>
                        <a:pt x="45" y="0"/>
                      </a:lnTo>
                      <a:lnTo>
                        <a:pt x="45" y="65"/>
                      </a:lnTo>
                      <a:lnTo>
                        <a:pt x="0" y="108"/>
                      </a:lnTo>
                      <a:lnTo>
                        <a:pt x="0" y="42"/>
                      </a:lnTo>
                      <a:lnTo>
                        <a:pt x="5" y="42"/>
                      </a:lnTo>
                      <a:lnTo>
                        <a:pt x="0" y="42"/>
                      </a:ln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799"/>
                </a:p>
              </p:txBody>
            </p:sp>
          </p:grpSp>
          <p:grpSp>
            <p:nvGrpSpPr>
              <p:cNvPr id="1432765" name="Group 171">
                <a:extLst>
                  <a:ext uri="{FF2B5EF4-FFF2-40B4-BE49-F238E27FC236}">
                    <a16:creationId xmlns:a16="http://schemas.microsoft.com/office/drawing/2014/main" id="{5656C913-CE04-F015-C03A-D77EC5663EB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54" y="3804"/>
                <a:ext cx="14" cy="66"/>
                <a:chOff x="2754" y="3804"/>
                <a:chExt cx="14" cy="66"/>
              </a:xfrm>
            </p:grpSpPr>
            <p:sp>
              <p:nvSpPr>
                <p:cNvPr id="472" name="Rectangle 172">
                  <a:extLst>
                    <a:ext uri="{FF2B5EF4-FFF2-40B4-BE49-F238E27FC236}">
                      <a16:creationId xmlns:a16="http://schemas.microsoft.com/office/drawing/2014/main" id="{C60136C5-3544-5EFC-C9FA-CC23507CC09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54" y="3804"/>
                  <a:ext cx="14" cy="66"/>
                </a:xfrm>
                <a:prstGeom prst="rect">
                  <a:avLst/>
                </a:prstGeom>
                <a:solidFill>
                  <a:srgbClr val="F2F2F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1799"/>
                </a:p>
              </p:txBody>
            </p:sp>
            <p:sp>
              <p:nvSpPr>
                <p:cNvPr id="473" name="Rectangle 173">
                  <a:extLst>
                    <a:ext uri="{FF2B5EF4-FFF2-40B4-BE49-F238E27FC236}">
                      <a16:creationId xmlns:a16="http://schemas.microsoft.com/office/drawing/2014/main" id="{DCF14A0D-4EDE-EA48-9630-6AD460C2DAE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54" y="3804"/>
                  <a:ext cx="14" cy="66"/>
                </a:xfrm>
                <a:prstGeom prst="rect">
                  <a:avLst/>
                </a:prstGeom>
                <a:noFill/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1799"/>
                </a:p>
              </p:txBody>
            </p:sp>
          </p:grpSp>
          <p:grpSp>
            <p:nvGrpSpPr>
              <p:cNvPr id="448" name="Group 174">
                <a:extLst>
                  <a:ext uri="{FF2B5EF4-FFF2-40B4-BE49-F238E27FC236}">
                    <a16:creationId xmlns:a16="http://schemas.microsoft.com/office/drawing/2014/main" id="{1AF2EADA-9301-4780-9D68-C2423A52759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68" y="3762"/>
                <a:ext cx="45" cy="108"/>
                <a:chOff x="2768" y="3762"/>
                <a:chExt cx="45" cy="108"/>
              </a:xfrm>
            </p:grpSpPr>
            <p:sp>
              <p:nvSpPr>
                <p:cNvPr id="470" name="Freeform 175">
                  <a:extLst>
                    <a:ext uri="{FF2B5EF4-FFF2-40B4-BE49-F238E27FC236}">
                      <a16:creationId xmlns:a16="http://schemas.microsoft.com/office/drawing/2014/main" id="{F4071E28-9005-8247-9373-3567AEA6FDA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8" y="3762"/>
                  <a:ext cx="45" cy="108"/>
                </a:xfrm>
                <a:custGeom>
                  <a:avLst/>
                  <a:gdLst/>
                  <a:ahLst/>
                  <a:cxnLst>
                    <a:cxn ang="0">
                      <a:pos x="0" y="42"/>
                    </a:cxn>
                    <a:cxn ang="0">
                      <a:pos x="45" y="0"/>
                    </a:cxn>
                    <a:cxn ang="0">
                      <a:pos x="45" y="65"/>
                    </a:cxn>
                    <a:cxn ang="0">
                      <a:pos x="0" y="108"/>
                    </a:cxn>
                    <a:cxn ang="0">
                      <a:pos x="0" y="42"/>
                    </a:cxn>
                    <a:cxn ang="0">
                      <a:pos x="5" y="42"/>
                    </a:cxn>
                    <a:cxn ang="0">
                      <a:pos x="0" y="42"/>
                    </a:cxn>
                  </a:cxnLst>
                  <a:rect l="0" t="0" r="r" b="b"/>
                  <a:pathLst>
                    <a:path w="45" h="108">
                      <a:moveTo>
                        <a:pt x="0" y="42"/>
                      </a:moveTo>
                      <a:lnTo>
                        <a:pt x="45" y="0"/>
                      </a:lnTo>
                      <a:lnTo>
                        <a:pt x="45" y="65"/>
                      </a:lnTo>
                      <a:lnTo>
                        <a:pt x="0" y="108"/>
                      </a:lnTo>
                      <a:lnTo>
                        <a:pt x="0" y="42"/>
                      </a:lnTo>
                      <a:lnTo>
                        <a:pt x="5" y="42"/>
                      </a:lnTo>
                      <a:lnTo>
                        <a:pt x="0" y="42"/>
                      </a:lnTo>
                      <a:close/>
                    </a:path>
                  </a:pathLst>
                </a:custGeom>
                <a:solidFill>
                  <a:srgbClr val="006D6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799"/>
                </a:p>
              </p:txBody>
            </p:sp>
            <p:sp>
              <p:nvSpPr>
                <p:cNvPr id="471" name="Freeform 176">
                  <a:extLst>
                    <a:ext uri="{FF2B5EF4-FFF2-40B4-BE49-F238E27FC236}">
                      <a16:creationId xmlns:a16="http://schemas.microsoft.com/office/drawing/2014/main" id="{0627581A-4ED5-0C1E-5F88-CD5B717057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8" y="3762"/>
                  <a:ext cx="45" cy="108"/>
                </a:xfrm>
                <a:custGeom>
                  <a:avLst/>
                  <a:gdLst/>
                  <a:ahLst/>
                  <a:cxnLst>
                    <a:cxn ang="0">
                      <a:pos x="0" y="42"/>
                    </a:cxn>
                    <a:cxn ang="0">
                      <a:pos x="45" y="0"/>
                    </a:cxn>
                    <a:cxn ang="0">
                      <a:pos x="45" y="65"/>
                    </a:cxn>
                    <a:cxn ang="0">
                      <a:pos x="0" y="108"/>
                    </a:cxn>
                    <a:cxn ang="0">
                      <a:pos x="0" y="42"/>
                    </a:cxn>
                    <a:cxn ang="0">
                      <a:pos x="5" y="42"/>
                    </a:cxn>
                    <a:cxn ang="0">
                      <a:pos x="0" y="42"/>
                    </a:cxn>
                  </a:cxnLst>
                  <a:rect l="0" t="0" r="r" b="b"/>
                  <a:pathLst>
                    <a:path w="45" h="108">
                      <a:moveTo>
                        <a:pt x="0" y="42"/>
                      </a:moveTo>
                      <a:lnTo>
                        <a:pt x="45" y="0"/>
                      </a:lnTo>
                      <a:lnTo>
                        <a:pt x="45" y="65"/>
                      </a:lnTo>
                      <a:lnTo>
                        <a:pt x="0" y="108"/>
                      </a:lnTo>
                      <a:lnTo>
                        <a:pt x="0" y="42"/>
                      </a:lnTo>
                      <a:lnTo>
                        <a:pt x="5" y="42"/>
                      </a:lnTo>
                      <a:lnTo>
                        <a:pt x="0" y="42"/>
                      </a:ln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799"/>
                </a:p>
              </p:txBody>
            </p:sp>
          </p:grpSp>
          <p:grpSp>
            <p:nvGrpSpPr>
              <p:cNvPr id="449" name="Group 177">
                <a:extLst>
                  <a:ext uri="{FF2B5EF4-FFF2-40B4-BE49-F238E27FC236}">
                    <a16:creationId xmlns:a16="http://schemas.microsoft.com/office/drawing/2014/main" id="{3672A608-706C-08D5-3B83-8ADA8792A73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68" y="3804"/>
                <a:ext cx="13" cy="66"/>
                <a:chOff x="2768" y="3804"/>
                <a:chExt cx="13" cy="66"/>
              </a:xfrm>
            </p:grpSpPr>
            <p:sp>
              <p:nvSpPr>
                <p:cNvPr id="468" name="Rectangle 178">
                  <a:extLst>
                    <a:ext uri="{FF2B5EF4-FFF2-40B4-BE49-F238E27FC236}">
                      <a16:creationId xmlns:a16="http://schemas.microsoft.com/office/drawing/2014/main" id="{21BC3F6D-7FCC-C67F-469B-5C494624A70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68" y="3804"/>
                  <a:ext cx="13" cy="66"/>
                </a:xfrm>
                <a:prstGeom prst="rect">
                  <a:avLst/>
                </a:prstGeom>
                <a:solidFill>
                  <a:srgbClr val="F2F2F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1799"/>
                </a:p>
              </p:txBody>
            </p:sp>
            <p:sp>
              <p:nvSpPr>
                <p:cNvPr id="469" name="Rectangle 179">
                  <a:extLst>
                    <a:ext uri="{FF2B5EF4-FFF2-40B4-BE49-F238E27FC236}">
                      <a16:creationId xmlns:a16="http://schemas.microsoft.com/office/drawing/2014/main" id="{8068DE5F-B834-7EED-318B-020ED2C21B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68" y="3804"/>
                  <a:ext cx="13" cy="66"/>
                </a:xfrm>
                <a:prstGeom prst="rect">
                  <a:avLst/>
                </a:prstGeom>
                <a:noFill/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1799"/>
                </a:p>
              </p:txBody>
            </p:sp>
          </p:grpSp>
          <p:grpSp>
            <p:nvGrpSpPr>
              <p:cNvPr id="450" name="Group 180">
                <a:extLst>
                  <a:ext uri="{FF2B5EF4-FFF2-40B4-BE49-F238E27FC236}">
                    <a16:creationId xmlns:a16="http://schemas.microsoft.com/office/drawing/2014/main" id="{3B13FD77-4B4C-1060-AA30-3FFB271DCEB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81" y="3762"/>
                <a:ext cx="45" cy="108"/>
                <a:chOff x="2781" y="3762"/>
                <a:chExt cx="45" cy="108"/>
              </a:xfrm>
            </p:grpSpPr>
            <p:sp>
              <p:nvSpPr>
                <p:cNvPr id="466" name="Freeform 181">
                  <a:extLst>
                    <a:ext uri="{FF2B5EF4-FFF2-40B4-BE49-F238E27FC236}">
                      <a16:creationId xmlns:a16="http://schemas.microsoft.com/office/drawing/2014/main" id="{7BD24766-E12E-1C2D-ABD2-7CB8713457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1" y="3762"/>
                  <a:ext cx="45" cy="108"/>
                </a:xfrm>
                <a:custGeom>
                  <a:avLst/>
                  <a:gdLst/>
                  <a:ahLst/>
                  <a:cxnLst>
                    <a:cxn ang="0">
                      <a:pos x="0" y="42"/>
                    </a:cxn>
                    <a:cxn ang="0">
                      <a:pos x="45" y="0"/>
                    </a:cxn>
                    <a:cxn ang="0">
                      <a:pos x="45" y="65"/>
                    </a:cxn>
                    <a:cxn ang="0">
                      <a:pos x="0" y="108"/>
                    </a:cxn>
                    <a:cxn ang="0">
                      <a:pos x="0" y="42"/>
                    </a:cxn>
                    <a:cxn ang="0">
                      <a:pos x="5" y="42"/>
                    </a:cxn>
                    <a:cxn ang="0">
                      <a:pos x="0" y="42"/>
                    </a:cxn>
                  </a:cxnLst>
                  <a:rect l="0" t="0" r="r" b="b"/>
                  <a:pathLst>
                    <a:path w="45" h="108">
                      <a:moveTo>
                        <a:pt x="0" y="42"/>
                      </a:moveTo>
                      <a:lnTo>
                        <a:pt x="45" y="0"/>
                      </a:lnTo>
                      <a:lnTo>
                        <a:pt x="45" y="65"/>
                      </a:lnTo>
                      <a:lnTo>
                        <a:pt x="0" y="108"/>
                      </a:lnTo>
                      <a:lnTo>
                        <a:pt x="0" y="42"/>
                      </a:lnTo>
                      <a:lnTo>
                        <a:pt x="5" y="42"/>
                      </a:lnTo>
                      <a:lnTo>
                        <a:pt x="0" y="42"/>
                      </a:lnTo>
                      <a:close/>
                    </a:path>
                  </a:pathLst>
                </a:custGeom>
                <a:solidFill>
                  <a:srgbClr val="006D6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799"/>
                </a:p>
              </p:txBody>
            </p:sp>
            <p:sp>
              <p:nvSpPr>
                <p:cNvPr id="467" name="Freeform 182">
                  <a:extLst>
                    <a:ext uri="{FF2B5EF4-FFF2-40B4-BE49-F238E27FC236}">
                      <a16:creationId xmlns:a16="http://schemas.microsoft.com/office/drawing/2014/main" id="{B0192A38-399E-E7DD-8C81-87ACECF1EE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1" y="3762"/>
                  <a:ext cx="45" cy="108"/>
                </a:xfrm>
                <a:custGeom>
                  <a:avLst/>
                  <a:gdLst/>
                  <a:ahLst/>
                  <a:cxnLst>
                    <a:cxn ang="0">
                      <a:pos x="0" y="42"/>
                    </a:cxn>
                    <a:cxn ang="0">
                      <a:pos x="45" y="0"/>
                    </a:cxn>
                    <a:cxn ang="0">
                      <a:pos x="45" y="65"/>
                    </a:cxn>
                    <a:cxn ang="0">
                      <a:pos x="0" y="108"/>
                    </a:cxn>
                    <a:cxn ang="0">
                      <a:pos x="0" y="42"/>
                    </a:cxn>
                    <a:cxn ang="0">
                      <a:pos x="5" y="42"/>
                    </a:cxn>
                    <a:cxn ang="0">
                      <a:pos x="0" y="42"/>
                    </a:cxn>
                  </a:cxnLst>
                  <a:rect l="0" t="0" r="r" b="b"/>
                  <a:pathLst>
                    <a:path w="45" h="108">
                      <a:moveTo>
                        <a:pt x="0" y="42"/>
                      </a:moveTo>
                      <a:lnTo>
                        <a:pt x="45" y="0"/>
                      </a:lnTo>
                      <a:lnTo>
                        <a:pt x="45" y="65"/>
                      </a:lnTo>
                      <a:lnTo>
                        <a:pt x="0" y="108"/>
                      </a:lnTo>
                      <a:lnTo>
                        <a:pt x="0" y="42"/>
                      </a:lnTo>
                      <a:lnTo>
                        <a:pt x="5" y="42"/>
                      </a:lnTo>
                      <a:lnTo>
                        <a:pt x="0" y="42"/>
                      </a:ln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799"/>
                </a:p>
              </p:txBody>
            </p:sp>
          </p:grpSp>
          <p:grpSp>
            <p:nvGrpSpPr>
              <p:cNvPr id="451" name="Group 183">
                <a:extLst>
                  <a:ext uri="{FF2B5EF4-FFF2-40B4-BE49-F238E27FC236}">
                    <a16:creationId xmlns:a16="http://schemas.microsoft.com/office/drawing/2014/main" id="{CC201794-E34F-1AAE-AD39-2FB66173EBD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81" y="3804"/>
                <a:ext cx="14" cy="66"/>
                <a:chOff x="2781" y="3804"/>
                <a:chExt cx="14" cy="66"/>
              </a:xfrm>
            </p:grpSpPr>
            <p:sp>
              <p:nvSpPr>
                <p:cNvPr id="464" name="Rectangle 184">
                  <a:extLst>
                    <a:ext uri="{FF2B5EF4-FFF2-40B4-BE49-F238E27FC236}">
                      <a16:creationId xmlns:a16="http://schemas.microsoft.com/office/drawing/2014/main" id="{18AFFC77-5EC6-C0FC-DB43-61E28082C0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81" y="3804"/>
                  <a:ext cx="14" cy="66"/>
                </a:xfrm>
                <a:prstGeom prst="rect">
                  <a:avLst/>
                </a:prstGeom>
                <a:solidFill>
                  <a:srgbClr val="F2F2F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1799"/>
                </a:p>
              </p:txBody>
            </p:sp>
            <p:sp>
              <p:nvSpPr>
                <p:cNvPr id="465" name="Rectangle 185">
                  <a:extLst>
                    <a:ext uri="{FF2B5EF4-FFF2-40B4-BE49-F238E27FC236}">
                      <a16:creationId xmlns:a16="http://schemas.microsoft.com/office/drawing/2014/main" id="{041924CD-E50E-D337-3D0E-0B75FF5F0BC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81" y="3804"/>
                  <a:ext cx="14" cy="66"/>
                </a:xfrm>
                <a:prstGeom prst="rect">
                  <a:avLst/>
                </a:prstGeom>
                <a:noFill/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1799"/>
                </a:p>
              </p:txBody>
            </p:sp>
          </p:grpSp>
          <p:grpSp>
            <p:nvGrpSpPr>
              <p:cNvPr id="452" name="Group 186">
                <a:extLst>
                  <a:ext uri="{FF2B5EF4-FFF2-40B4-BE49-F238E27FC236}">
                    <a16:creationId xmlns:a16="http://schemas.microsoft.com/office/drawing/2014/main" id="{6A6568F4-3727-5D4D-FAD1-2F98887B9BD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96" y="3762"/>
                <a:ext cx="43" cy="108"/>
                <a:chOff x="2796" y="3762"/>
                <a:chExt cx="43" cy="108"/>
              </a:xfrm>
            </p:grpSpPr>
            <p:sp>
              <p:nvSpPr>
                <p:cNvPr id="462" name="Freeform 187">
                  <a:extLst>
                    <a:ext uri="{FF2B5EF4-FFF2-40B4-BE49-F238E27FC236}">
                      <a16:creationId xmlns:a16="http://schemas.microsoft.com/office/drawing/2014/main" id="{55FF29B4-98E4-BDA5-CA73-961A3B751A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96" y="3762"/>
                  <a:ext cx="43" cy="108"/>
                </a:xfrm>
                <a:custGeom>
                  <a:avLst/>
                  <a:gdLst/>
                  <a:ahLst/>
                  <a:cxnLst>
                    <a:cxn ang="0">
                      <a:pos x="0" y="42"/>
                    </a:cxn>
                    <a:cxn ang="0">
                      <a:pos x="43" y="0"/>
                    </a:cxn>
                    <a:cxn ang="0">
                      <a:pos x="43" y="65"/>
                    </a:cxn>
                    <a:cxn ang="0">
                      <a:pos x="0" y="108"/>
                    </a:cxn>
                    <a:cxn ang="0">
                      <a:pos x="0" y="42"/>
                    </a:cxn>
                    <a:cxn ang="0">
                      <a:pos x="4" y="42"/>
                    </a:cxn>
                    <a:cxn ang="0">
                      <a:pos x="0" y="42"/>
                    </a:cxn>
                  </a:cxnLst>
                  <a:rect l="0" t="0" r="r" b="b"/>
                  <a:pathLst>
                    <a:path w="43" h="108">
                      <a:moveTo>
                        <a:pt x="0" y="42"/>
                      </a:moveTo>
                      <a:lnTo>
                        <a:pt x="43" y="0"/>
                      </a:lnTo>
                      <a:lnTo>
                        <a:pt x="43" y="65"/>
                      </a:lnTo>
                      <a:lnTo>
                        <a:pt x="0" y="108"/>
                      </a:lnTo>
                      <a:lnTo>
                        <a:pt x="0" y="42"/>
                      </a:lnTo>
                      <a:lnTo>
                        <a:pt x="4" y="42"/>
                      </a:lnTo>
                      <a:lnTo>
                        <a:pt x="0" y="42"/>
                      </a:lnTo>
                      <a:close/>
                    </a:path>
                  </a:pathLst>
                </a:custGeom>
                <a:solidFill>
                  <a:srgbClr val="006D6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799"/>
                </a:p>
              </p:txBody>
            </p:sp>
            <p:sp>
              <p:nvSpPr>
                <p:cNvPr id="463" name="Freeform 188">
                  <a:extLst>
                    <a:ext uri="{FF2B5EF4-FFF2-40B4-BE49-F238E27FC236}">
                      <a16:creationId xmlns:a16="http://schemas.microsoft.com/office/drawing/2014/main" id="{A2E935EB-0177-B1F0-77CD-D373D13E45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96" y="3762"/>
                  <a:ext cx="43" cy="108"/>
                </a:xfrm>
                <a:custGeom>
                  <a:avLst/>
                  <a:gdLst/>
                  <a:ahLst/>
                  <a:cxnLst>
                    <a:cxn ang="0">
                      <a:pos x="0" y="42"/>
                    </a:cxn>
                    <a:cxn ang="0">
                      <a:pos x="43" y="0"/>
                    </a:cxn>
                    <a:cxn ang="0">
                      <a:pos x="43" y="65"/>
                    </a:cxn>
                    <a:cxn ang="0">
                      <a:pos x="0" y="108"/>
                    </a:cxn>
                    <a:cxn ang="0">
                      <a:pos x="0" y="42"/>
                    </a:cxn>
                    <a:cxn ang="0">
                      <a:pos x="4" y="42"/>
                    </a:cxn>
                    <a:cxn ang="0">
                      <a:pos x="0" y="42"/>
                    </a:cxn>
                  </a:cxnLst>
                  <a:rect l="0" t="0" r="r" b="b"/>
                  <a:pathLst>
                    <a:path w="43" h="108">
                      <a:moveTo>
                        <a:pt x="0" y="42"/>
                      </a:moveTo>
                      <a:lnTo>
                        <a:pt x="43" y="0"/>
                      </a:lnTo>
                      <a:lnTo>
                        <a:pt x="43" y="65"/>
                      </a:lnTo>
                      <a:lnTo>
                        <a:pt x="0" y="108"/>
                      </a:lnTo>
                      <a:lnTo>
                        <a:pt x="0" y="42"/>
                      </a:lnTo>
                      <a:lnTo>
                        <a:pt x="4" y="42"/>
                      </a:lnTo>
                      <a:lnTo>
                        <a:pt x="0" y="42"/>
                      </a:ln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799"/>
                </a:p>
              </p:txBody>
            </p:sp>
          </p:grpSp>
          <p:grpSp>
            <p:nvGrpSpPr>
              <p:cNvPr id="453" name="Group 189">
                <a:extLst>
                  <a:ext uri="{FF2B5EF4-FFF2-40B4-BE49-F238E27FC236}">
                    <a16:creationId xmlns:a16="http://schemas.microsoft.com/office/drawing/2014/main" id="{107F7A20-D457-ADF9-2295-62731C4A4C0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96" y="3804"/>
                <a:ext cx="12" cy="66"/>
                <a:chOff x="2796" y="3804"/>
                <a:chExt cx="12" cy="66"/>
              </a:xfrm>
            </p:grpSpPr>
            <p:sp>
              <p:nvSpPr>
                <p:cNvPr id="460" name="Rectangle 190">
                  <a:extLst>
                    <a:ext uri="{FF2B5EF4-FFF2-40B4-BE49-F238E27FC236}">
                      <a16:creationId xmlns:a16="http://schemas.microsoft.com/office/drawing/2014/main" id="{7F0A3EE0-3C29-AE71-8773-B78EA6197A4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96" y="3804"/>
                  <a:ext cx="12" cy="66"/>
                </a:xfrm>
                <a:prstGeom prst="rect">
                  <a:avLst/>
                </a:prstGeom>
                <a:solidFill>
                  <a:srgbClr val="F2F2F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1799"/>
                </a:p>
              </p:txBody>
            </p:sp>
            <p:sp>
              <p:nvSpPr>
                <p:cNvPr id="461" name="Rectangle 191">
                  <a:extLst>
                    <a:ext uri="{FF2B5EF4-FFF2-40B4-BE49-F238E27FC236}">
                      <a16:creationId xmlns:a16="http://schemas.microsoft.com/office/drawing/2014/main" id="{F73C1889-6617-6B48-745D-B8197B7FFAB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96" y="3804"/>
                  <a:ext cx="12" cy="66"/>
                </a:xfrm>
                <a:prstGeom prst="rect">
                  <a:avLst/>
                </a:prstGeom>
                <a:noFill/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1799"/>
                </a:p>
              </p:txBody>
            </p:sp>
          </p:grpSp>
          <p:grpSp>
            <p:nvGrpSpPr>
              <p:cNvPr id="454" name="Group 192">
                <a:extLst>
                  <a:ext uri="{FF2B5EF4-FFF2-40B4-BE49-F238E27FC236}">
                    <a16:creationId xmlns:a16="http://schemas.microsoft.com/office/drawing/2014/main" id="{37BCF0C8-94B3-5ED4-D6F0-AEA80212B96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08" y="3762"/>
                <a:ext cx="44" cy="108"/>
                <a:chOff x="2808" y="3762"/>
                <a:chExt cx="44" cy="108"/>
              </a:xfrm>
            </p:grpSpPr>
            <p:sp>
              <p:nvSpPr>
                <p:cNvPr id="458" name="Freeform 193">
                  <a:extLst>
                    <a:ext uri="{FF2B5EF4-FFF2-40B4-BE49-F238E27FC236}">
                      <a16:creationId xmlns:a16="http://schemas.microsoft.com/office/drawing/2014/main" id="{F284C547-57ED-EA91-077F-857E32F169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08" y="3762"/>
                  <a:ext cx="44" cy="108"/>
                </a:xfrm>
                <a:custGeom>
                  <a:avLst/>
                  <a:gdLst/>
                  <a:ahLst/>
                  <a:cxnLst>
                    <a:cxn ang="0">
                      <a:pos x="0" y="42"/>
                    </a:cxn>
                    <a:cxn ang="0">
                      <a:pos x="44" y="0"/>
                    </a:cxn>
                    <a:cxn ang="0">
                      <a:pos x="44" y="65"/>
                    </a:cxn>
                    <a:cxn ang="0">
                      <a:pos x="0" y="108"/>
                    </a:cxn>
                    <a:cxn ang="0">
                      <a:pos x="0" y="42"/>
                    </a:cxn>
                    <a:cxn ang="0">
                      <a:pos x="5" y="42"/>
                    </a:cxn>
                    <a:cxn ang="0">
                      <a:pos x="0" y="42"/>
                    </a:cxn>
                  </a:cxnLst>
                  <a:rect l="0" t="0" r="r" b="b"/>
                  <a:pathLst>
                    <a:path w="44" h="108">
                      <a:moveTo>
                        <a:pt x="0" y="42"/>
                      </a:moveTo>
                      <a:lnTo>
                        <a:pt x="44" y="0"/>
                      </a:lnTo>
                      <a:lnTo>
                        <a:pt x="44" y="65"/>
                      </a:lnTo>
                      <a:lnTo>
                        <a:pt x="0" y="108"/>
                      </a:lnTo>
                      <a:lnTo>
                        <a:pt x="0" y="42"/>
                      </a:lnTo>
                      <a:lnTo>
                        <a:pt x="5" y="42"/>
                      </a:lnTo>
                      <a:lnTo>
                        <a:pt x="0" y="42"/>
                      </a:lnTo>
                      <a:close/>
                    </a:path>
                  </a:pathLst>
                </a:custGeom>
                <a:solidFill>
                  <a:srgbClr val="006D6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799"/>
                </a:p>
              </p:txBody>
            </p:sp>
            <p:sp>
              <p:nvSpPr>
                <p:cNvPr id="459" name="Freeform 194">
                  <a:extLst>
                    <a:ext uri="{FF2B5EF4-FFF2-40B4-BE49-F238E27FC236}">
                      <a16:creationId xmlns:a16="http://schemas.microsoft.com/office/drawing/2014/main" id="{1401CA1B-9DE6-6531-85E1-1833C5C26A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08" y="3762"/>
                  <a:ext cx="44" cy="108"/>
                </a:xfrm>
                <a:custGeom>
                  <a:avLst/>
                  <a:gdLst/>
                  <a:ahLst/>
                  <a:cxnLst>
                    <a:cxn ang="0">
                      <a:pos x="0" y="42"/>
                    </a:cxn>
                    <a:cxn ang="0">
                      <a:pos x="44" y="0"/>
                    </a:cxn>
                    <a:cxn ang="0">
                      <a:pos x="44" y="65"/>
                    </a:cxn>
                    <a:cxn ang="0">
                      <a:pos x="0" y="108"/>
                    </a:cxn>
                    <a:cxn ang="0">
                      <a:pos x="0" y="42"/>
                    </a:cxn>
                    <a:cxn ang="0">
                      <a:pos x="5" y="42"/>
                    </a:cxn>
                    <a:cxn ang="0">
                      <a:pos x="0" y="42"/>
                    </a:cxn>
                  </a:cxnLst>
                  <a:rect l="0" t="0" r="r" b="b"/>
                  <a:pathLst>
                    <a:path w="44" h="108">
                      <a:moveTo>
                        <a:pt x="0" y="42"/>
                      </a:moveTo>
                      <a:lnTo>
                        <a:pt x="44" y="0"/>
                      </a:lnTo>
                      <a:lnTo>
                        <a:pt x="44" y="65"/>
                      </a:lnTo>
                      <a:lnTo>
                        <a:pt x="0" y="108"/>
                      </a:lnTo>
                      <a:lnTo>
                        <a:pt x="0" y="42"/>
                      </a:lnTo>
                      <a:lnTo>
                        <a:pt x="5" y="42"/>
                      </a:lnTo>
                      <a:lnTo>
                        <a:pt x="0" y="42"/>
                      </a:ln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799"/>
                </a:p>
              </p:txBody>
            </p:sp>
          </p:grpSp>
          <p:grpSp>
            <p:nvGrpSpPr>
              <p:cNvPr id="455" name="Group 195">
                <a:extLst>
                  <a:ext uri="{FF2B5EF4-FFF2-40B4-BE49-F238E27FC236}">
                    <a16:creationId xmlns:a16="http://schemas.microsoft.com/office/drawing/2014/main" id="{96F5EF7F-4B40-C424-D295-B90E4D5E4F0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08" y="3804"/>
                <a:ext cx="13" cy="66"/>
                <a:chOff x="2808" y="3804"/>
                <a:chExt cx="13" cy="66"/>
              </a:xfrm>
            </p:grpSpPr>
            <p:sp>
              <p:nvSpPr>
                <p:cNvPr id="456" name="Rectangle 196">
                  <a:extLst>
                    <a:ext uri="{FF2B5EF4-FFF2-40B4-BE49-F238E27FC236}">
                      <a16:creationId xmlns:a16="http://schemas.microsoft.com/office/drawing/2014/main" id="{65FA2C38-0C0A-812B-0B9C-E1AE1229A70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08" y="3804"/>
                  <a:ext cx="13" cy="66"/>
                </a:xfrm>
                <a:prstGeom prst="rect">
                  <a:avLst/>
                </a:prstGeom>
                <a:solidFill>
                  <a:srgbClr val="F2F2F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1799"/>
                </a:p>
              </p:txBody>
            </p:sp>
            <p:sp>
              <p:nvSpPr>
                <p:cNvPr id="457" name="Rectangle 197">
                  <a:extLst>
                    <a:ext uri="{FF2B5EF4-FFF2-40B4-BE49-F238E27FC236}">
                      <a16:creationId xmlns:a16="http://schemas.microsoft.com/office/drawing/2014/main" id="{ECAC403D-67BC-2B4C-13AA-2C42F0F1B20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08" y="3804"/>
                  <a:ext cx="13" cy="66"/>
                </a:xfrm>
                <a:prstGeom prst="rect">
                  <a:avLst/>
                </a:prstGeom>
                <a:noFill/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1799"/>
                </a:p>
              </p:txBody>
            </p:sp>
          </p:grpSp>
        </p:grpSp>
        <p:pic>
          <p:nvPicPr>
            <p:cNvPr id="57" name="Picture 198">
              <a:extLst>
                <a:ext uri="{FF2B5EF4-FFF2-40B4-BE49-F238E27FC236}">
                  <a16:creationId xmlns:a16="http://schemas.microsoft.com/office/drawing/2014/main" id="{138A77F0-E8B8-14E5-278A-5C6BAC1D6E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112" y="2208"/>
              <a:ext cx="720" cy="5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 type="none" w="sm" len="sm"/>
            </a:ln>
            <a:effectLst/>
          </p:spPr>
        </p:pic>
        <p:sp>
          <p:nvSpPr>
            <p:cNvPr id="58" name="Oval 199">
              <a:extLst>
                <a:ext uri="{FF2B5EF4-FFF2-40B4-BE49-F238E27FC236}">
                  <a16:creationId xmlns:a16="http://schemas.microsoft.com/office/drawing/2014/main" id="{82E920B7-E847-7911-1C79-02C24A18A5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" y="2160"/>
              <a:ext cx="480" cy="144"/>
            </a:xfrm>
            <a:prstGeom prst="ellipse">
              <a:avLst/>
            </a:prstGeom>
            <a:solidFill>
              <a:schemeClr val="bg1"/>
            </a:solidFill>
            <a:ln w="12700">
              <a:noFill/>
              <a:round/>
              <a:headEnd/>
              <a:tailEnd type="none" w="sm" len="sm"/>
            </a:ln>
            <a:effectLst/>
          </p:spPr>
          <p:txBody>
            <a:bodyPr wrap="none" anchor="ctr"/>
            <a:lstStyle/>
            <a:p>
              <a:endParaRPr lang="en-US" sz="1799"/>
            </a:p>
          </p:txBody>
        </p:sp>
      </p:grpSp>
      <p:pic>
        <p:nvPicPr>
          <p:cNvPr id="1432798" name="Picture 200">
            <a:extLst>
              <a:ext uri="{FF2B5EF4-FFF2-40B4-BE49-F238E27FC236}">
                <a16:creationId xmlns:a16="http://schemas.microsoft.com/office/drawing/2014/main" id="{A41CB580-2D83-B51B-704E-8FA1E33B3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71512" y="4975778"/>
            <a:ext cx="700167" cy="347477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sm"/>
          </a:ln>
          <a:effectLst/>
        </p:spPr>
      </p:pic>
      <p:cxnSp>
        <p:nvCxnSpPr>
          <p:cNvPr id="1432841" name="Straight Connector 1432840">
            <a:extLst>
              <a:ext uri="{FF2B5EF4-FFF2-40B4-BE49-F238E27FC236}">
                <a16:creationId xmlns:a16="http://schemas.microsoft.com/office/drawing/2014/main" id="{05289FD6-9719-F4A7-7220-DFAB0ECACB3A}"/>
              </a:ext>
            </a:extLst>
          </p:cNvPr>
          <p:cNvCxnSpPr/>
          <p:nvPr/>
        </p:nvCxnSpPr>
        <p:spPr>
          <a:xfrm>
            <a:off x="3296761" y="4149533"/>
            <a:ext cx="0" cy="38804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2838" name="Straight Connector 1432837">
            <a:extLst>
              <a:ext uri="{FF2B5EF4-FFF2-40B4-BE49-F238E27FC236}">
                <a16:creationId xmlns:a16="http://schemas.microsoft.com/office/drawing/2014/main" id="{9B28BBC8-3BF3-FE29-DAE2-81877F47406C}"/>
              </a:ext>
            </a:extLst>
          </p:cNvPr>
          <p:cNvCxnSpPr>
            <a:cxnSpLocks/>
          </p:cNvCxnSpPr>
          <p:nvPr/>
        </p:nvCxnSpPr>
        <p:spPr>
          <a:xfrm>
            <a:off x="9331569" y="3530573"/>
            <a:ext cx="0" cy="354472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2648" name="Picture 429" descr="RVT-105.JPG">
            <a:extLst>
              <a:ext uri="{FF2B5EF4-FFF2-40B4-BE49-F238E27FC236}">
                <a16:creationId xmlns:a16="http://schemas.microsoft.com/office/drawing/2014/main" id="{3ED18FC7-FFB9-FC6B-0D61-E2944CB35EF3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958510" y="4877947"/>
            <a:ext cx="764449" cy="510791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cxnSp>
        <p:nvCxnSpPr>
          <p:cNvPr id="1432844" name="Straight Connector 1432843">
            <a:extLst>
              <a:ext uri="{FF2B5EF4-FFF2-40B4-BE49-F238E27FC236}">
                <a16:creationId xmlns:a16="http://schemas.microsoft.com/office/drawing/2014/main" id="{205289A2-A00B-BB30-D6B5-B482BB481702}"/>
              </a:ext>
            </a:extLst>
          </p:cNvPr>
          <p:cNvCxnSpPr>
            <a:cxnSpLocks/>
          </p:cNvCxnSpPr>
          <p:nvPr/>
        </p:nvCxnSpPr>
        <p:spPr>
          <a:xfrm>
            <a:off x="9340733" y="4227231"/>
            <a:ext cx="0" cy="38804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2644" name="Straight Connector 1432643">
            <a:extLst>
              <a:ext uri="{FF2B5EF4-FFF2-40B4-BE49-F238E27FC236}">
                <a16:creationId xmlns:a16="http://schemas.microsoft.com/office/drawing/2014/main" id="{367C5ED5-2FEA-2415-1599-01129FCEF78C}"/>
              </a:ext>
            </a:extLst>
          </p:cNvPr>
          <p:cNvCxnSpPr/>
          <p:nvPr/>
        </p:nvCxnSpPr>
        <p:spPr>
          <a:xfrm>
            <a:off x="1139075" y="3530573"/>
            <a:ext cx="0" cy="354472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210" descr="but_simocode_1">
            <a:extLst>
              <a:ext uri="{FF2B5EF4-FFF2-40B4-BE49-F238E27FC236}">
                <a16:creationId xmlns:a16="http://schemas.microsoft.com/office/drawing/2014/main" id="{F1A2F015-CEF8-83D9-24FA-01434F48A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77595" y="4493548"/>
            <a:ext cx="232809" cy="227597"/>
          </a:xfrm>
          <a:prstGeom prst="rect">
            <a:avLst/>
          </a:prstGeom>
          <a:noFill/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9B7D509-98AF-78DB-F0A8-36F5EC1BE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0" r="9760"/>
          <a:stretch/>
        </p:blipFill>
        <p:spPr bwMode="auto">
          <a:xfrm>
            <a:off x="1270988" y="4903670"/>
            <a:ext cx="583902" cy="482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44" descr="Valmet-MAP_New.png">
            <a:extLst>
              <a:ext uri="{FF2B5EF4-FFF2-40B4-BE49-F238E27FC236}">
                <a16:creationId xmlns:a16="http://schemas.microsoft.com/office/drawing/2014/main" id="{999D9CAD-52AB-F69F-B68E-66C6DAE9C6C4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25719" y="4862309"/>
            <a:ext cx="730409" cy="542064"/>
          </a:xfrm>
          <a:prstGeom prst="rect">
            <a:avLst/>
          </a:prstGeom>
        </p:spPr>
      </p:pic>
      <p:cxnSp>
        <p:nvCxnSpPr>
          <p:cNvPr id="1432840" name="Straight Connector 1432839">
            <a:extLst>
              <a:ext uri="{FF2B5EF4-FFF2-40B4-BE49-F238E27FC236}">
                <a16:creationId xmlns:a16="http://schemas.microsoft.com/office/drawing/2014/main" id="{241A4805-4A9D-5D7A-B768-0A7EBBA7CA27}"/>
              </a:ext>
            </a:extLst>
          </p:cNvPr>
          <p:cNvCxnSpPr/>
          <p:nvPr/>
        </p:nvCxnSpPr>
        <p:spPr>
          <a:xfrm>
            <a:off x="1138149" y="4174635"/>
            <a:ext cx="0" cy="38804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2837" name="Straight Connector 1432836">
            <a:extLst>
              <a:ext uri="{FF2B5EF4-FFF2-40B4-BE49-F238E27FC236}">
                <a16:creationId xmlns:a16="http://schemas.microsoft.com/office/drawing/2014/main" id="{6C02E1F8-4E99-DB42-14DF-543672B8A4A3}"/>
              </a:ext>
            </a:extLst>
          </p:cNvPr>
          <p:cNvCxnSpPr>
            <a:cxnSpLocks/>
          </p:cNvCxnSpPr>
          <p:nvPr/>
        </p:nvCxnSpPr>
        <p:spPr>
          <a:xfrm>
            <a:off x="7516189" y="3530573"/>
            <a:ext cx="0" cy="354472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2843" name="Straight Connector 1432842">
            <a:extLst>
              <a:ext uri="{FF2B5EF4-FFF2-40B4-BE49-F238E27FC236}">
                <a16:creationId xmlns:a16="http://schemas.microsoft.com/office/drawing/2014/main" id="{490D89E3-DD18-C604-F599-7F95C9EDCF35}"/>
              </a:ext>
            </a:extLst>
          </p:cNvPr>
          <p:cNvCxnSpPr>
            <a:cxnSpLocks/>
          </p:cNvCxnSpPr>
          <p:nvPr/>
        </p:nvCxnSpPr>
        <p:spPr>
          <a:xfrm>
            <a:off x="7516444" y="4187162"/>
            <a:ext cx="0" cy="78797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32827" name="Group 14">
            <a:extLst>
              <a:ext uri="{FF2B5EF4-FFF2-40B4-BE49-F238E27FC236}">
                <a16:creationId xmlns:a16="http://schemas.microsoft.com/office/drawing/2014/main" id="{4F54BA62-DE91-B5FF-647E-547FC9CF1C56}"/>
              </a:ext>
            </a:extLst>
          </p:cNvPr>
          <p:cNvGrpSpPr>
            <a:grpSpLocks/>
          </p:cNvGrpSpPr>
          <p:nvPr/>
        </p:nvGrpSpPr>
        <p:grpSpPr bwMode="auto">
          <a:xfrm>
            <a:off x="6979377" y="4946845"/>
            <a:ext cx="1134061" cy="344002"/>
            <a:chOff x="3572" y="3120"/>
            <a:chExt cx="1679" cy="576"/>
          </a:xfrm>
        </p:grpSpPr>
        <p:grpSp>
          <p:nvGrpSpPr>
            <p:cNvPr id="1432828" name="Group 15">
              <a:extLst>
                <a:ext uri="{FF2B5EF4-FFF2-40B4-BE49-F238E27FC236}">
                  <a16:creationId xmlns:a16="http://schemas.microsoft.com/office/drawing/2014/main" id="{F6B1C613-B93D-DC6F-E557-E12234B1F34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72" y="3120"/>
              <a:ext cx="1199" cy="576"/>
              <a:chOff x="3840" y="624"/>
              <a:chExt cx="1199" cy="576"/>
            </a:xfrm>
          </p:grpSpPr>
          <p:grpSp>
            <p:nvGrpSpPr>
              <p:cNvPr id="266" name="Group 16">
                <a:extLst>
                  <a:ext uri="{FF2B5EF4-FFF2-40B4-BE49-F238E27FC236}">
                    <a16:creationId xmlns:a16="http://schemas.microsoft.com/office/drawing/2014/main" id="{12A46E3B-CA2C-0073-DF83-35316B779BB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40" y="624"/>
                <a:ext cx="119" cy="576"/>
                <a:chOff x="3888" y="2909"/>
                <a:chExt cx="163" cy="787"/>
              </a:xfrm>
            </p:grpSpPr>
            <p:sp>
              <p:nvSpPr>
                <p:cNvPr id="1432620" name="Line 17">
                  <a:extLst>
                    <a:ext uri="{FF2B5EF4-FFF2-40B4-BE49-F238E27FC236}">
                      <a16:creationId xmlns:a16="http://schemas.microsoft.com/office/drawing/2014/main" id="{6D716A2A-7986-D331-A542-87D2E8DDEFB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972" y="3360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799"/>
                </a:p>
              </p:txBody>
            </p:sp>
            <p:pic>
              <p:nvPicPr>
                <p:cNvPr id="1432624" name="Picture 18" descr="2003">
                  <a:extLst>
                    <a:ext uri="{FF2B5EF4-FFF2-40B4-BE49-F238E27FC236}">
                      <a16:creationId xmlns:a16="http://schemas.microsoft.com/office/drawing/2014/main" id="{E9D62B08-4042-A791-B6F0-459CDA371A1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 cstate="print"/>
                <a:srcRect/>
                <a:stretch>
                  <a:fillRect/>
                </a:stretch>
              </p:blipFill>
              <p:spPr bwMode="auto">
                <a:xfrm>
                  <a:off x="3888" y="2909"/>
                  <a:ext cx="163" cy="451"/>
                </a:xfrm>
                <a:prstGeom prst="rect">
                  <a:avLst/>
                </a:prstGeom>
                <a:noFill/>
              </p:spPr>
            </p:pic>
            <p:pic>
              <p:nvPicPr>
                <p:cNvPr id="1432628" name="Picture 19">
                  <a:extLst>
                    <a:ext uri="{FF2B5EF4-FFF2-40B4-BE49-F238E27FC236}">
                      <a16:creationId xmlns:a16="http://schemas.microsoft.com/office/drawing/2014/main" id="{A6E197F1-E641-BF03-3F52-23A5D88D117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2" cstate="print"/>
                <a:srcRect l="54659" r="8075"/>
                <a:stretch>
                  <a:fillRect/>
                </a:stretch>
              </p:blipFill>
              <p:spPr bwMode="auto">
                <a:xfrm>
                  <a:off x="3891" y="3504"/>
                  <a:ext cx="149" cy="192"/>
                </a:xfrm>
                <a:prstGeom prst="rect">
                  <a:avLst/>
                </a:prstGeom>
                <a:noFill/>
                <a:ln w="9525">
                  <a:noFill/>
                  <a:prstDash val="dash"/>
                  <a:miter lim="800000"/>
                  <a:headEnd/>
                  <a:tailEnd/>
                </a:ln>
                <a:effectLst/>
              </p:spPr>
            </p:pic>
          </p:grpSp>
          <p:grpSp>
            <p:nvGrpSpPr>
              <p:cNvPr id="267" name="Group 20">
                <a:extLst>
                  <a:ext uri="{FF2B5EF4-FFF2-40B4-BE49-F238E27FC236}">
                    <a16:creationId xmlns:a16="http://schemas.microsoft.com/office/drawing/2014/main" id="{9C9D14B5-77DD-9B18-E86B-4BA6DB3872C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960" y="624"/>
                <a:ext cx="119" cy="576"/>
                <a:chOff x="3888" y="2909"/>
                <a:chExt cx="163" cy="787"/>
              </a:xfrm>
            </p:grpSpPr>
            <p:sp>
              <p:nvSpPr>
                <p:cNvPr id="1432608" name="Line 21">
                  <a:extLst>
                    <a:ext uri="{FF2B5EF4-FFF2-40B4-BE49-F238E27FC236}">
                      <a16:creationId xmlns:a16="http://schemas.microsoft.com/office/drawing/2014/main" id="{38B55FFC-D449-AE16-85F9-E145C4D6767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972" y="3360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799"/>
                </a:p>
              </p:txBody>
            </p:sp>
            <p:pic>
              <p:nvPicPr>
                <p:cNvPr id="1432612" name="Picture 22" descr="2003">
                  <a:extLst>
                    <a:ext uri="{FF2B5EF4-FFF2-40B4-BE49-F238E27FC236}">
                      <a16:creationId xmlns:a16="http://schemas.microsoft.com/office/drawing/2014/main" id="{3905AADA-55D1-2C42-F558-7E04318FC3F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 cstate="print"/>
                <a:srcRect/>
                <a:stretch>
                  <a:fillRect/>
                </a:stretch>
              </p:blipFill>
              <p:spPr bwMode="auto">
                <a:xfrm>
                  <a:off x="3888" y="2909"/>
                  <a:ext cx="163" cy="451"/>
                </a:xfrm>
                <a:prstGeom prst="rect">
                  <a:avLst/>
                </a:prstGeom>
                <a:noFill/>
              </p:spPr>
            </p:pic>
            <p:pic>
              <p:nvPicPr>
                <p:cNvPr id="1432616" name="Picture 23">
                  <a:extLst>
                    <a:ext uri="{FF2B5EF4-FFF2-40B4-BE49-F238E27FC236}">
                      <a16:creationId xmlns:a16="http://schemas.microsoft.com/office/drawing/2014/main" id="{EAEEF5AC-27B1-6AC9-BE0F-47C051F2B6C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2" cstate="print"/>
                <a:srcRect l="54659" r="8075"/>
                <a:stretch>
                  <a:fillRect/>
                </a:stretch>
              </p:blipFill>
              <p:spPr bwMode="auto">
                <a:xfrm>
                  <a:off x="3891" y="3504"/>
                  <a:ext cx="149" cy="192"/>
                </a:xfrm>
                <a:prstGeom prst="rect">
                  <a:avLst/>
                </a:prstGeom>
                <a:noFill/>
                <a:ln w="9525">
                  <a:noFill/>
                  <a:prstDash val="dash"/>
                  <a:miter lim="800000"/>
                  <a:headEnd/>
                  <a:tailEnd/>
                </a:ln>
                <a:effectLst/>
              </p:spPr>
            </p:pic>
          </p:grpSp>
          <p:grpSp>
            <p:nvGrpSpPr>
              <p:cNvPr id="268" name="Group 24">
                <a:extLst>
                  <a:ext uri="{FF2B5EF4-FFF2-40B4-BE49-F238E27FC236}">
                    <a16:creationId xmlns:a16="http://schemas.microsoft.com/office/drawing/2014/main" id="{32F11B27-7292-0F35-ED1C-A422702F892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624"/>
                <a:ext cx="119" cy="576"/>
                <a:chOff x="3888" y="2909"/>
                <a:chExt cx="163" cy="787"/>
              </a:xfrm>
            </p:grpSpPr>
            <p:sp>
              <p:nvSpPr>
                <p:cNvPr id="1432596" name="Line 25">
                  <a:extLst>
                    <a:ext uri="{FF2B5EF4-FFF2-40B4-BE49-F238E27FC236}">
                      <a16:creationId xmlns:a16="http://schemas.microsoft.com/office/drawing/2014/main" id="{94FB29AF-0672-9585-3B46-92566843AA8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972" y="3360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799"/>
                </a:p>
              </p:txBody>
            </p:sp>
            <p:pic>
              <p:nvPicPr>
                <p:cNvPr id="1432600" name="Picture 26" descr="2003">
                  <a:extLst>
                    <a:ext uri="{FF2B5EF4-FFF2-40B4-BE49-F238E27FC236}">
                      <a16:creationId xmlns:a16="http://schemas.microsoft.com/office/drawing/2014/main" id="{CB50BF01-BE17-9659-30D2-EED44FE011A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 cstate="print"/>
                <a:srcRect/>
                <a:stretch>
                  <a:fillRect/>
                </a:stretch>
              </p:blipFill>
              <p:spPr bwMode="auto">
                <a:xfrm>
                  <a:off x="3888" y="2909"/>
                  <a:ext cx="163" cy="451"/>
                </a:xfrm>
                <a:prstGeom prst="rect">
                  <a:avLst/>
                </a:prstGeom>
                <a:noFill/>
              </p:spPr>
            </p:pic>
            <p:pic>
              <p:nvPicPr>
                <p:cNvPr id="1432604" name="Picture 27">
                  <a:extLst>
                    <a:ext uri="{FF2B5EF4-FFF2-40B4-BE49-F238E27FC236}">
                      <a16:creationId xmlns:a16="http://schemas.microsoft.com/office/drawing/2014/main" id="{AFF5C8A8-7472-9C01-3C3D-257806979F5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2" cstate="print"/>
                <a:srcRect l="54659" r="8075"/>
                <a:stretch>
                  <a:fillRect/>
                </a:stretch>
              </p:blipFill>
              <p:spPr bwMode="auto">
                <a:xfrm>
                  <a:off x="3891" y="3504"/>
                  <a:ext cx="149" cy="192"/>
                </a:xfrm>
                <a:prstGeom prst="rect">
                  <a:avLst/>
                </a:prstGeom>
                <a:noFill/>
                <a:ln w="9525">
                  <a:noFill/>
                  <a:prstDash val="dash"/>
                  <a:miter lim="800000"/>
                  <a:headEnd/>
                  <a:tailEnd/>
                </a:ln>
                <a:effectLst/>
              </p:spPr>
            </p:pic>
          </p:grpSp>
          <p:grpSp>
            <p:nvGrpSpPr>
              <p:cNvPr id="269" name="Group 28">
                <a:extLst>
                  <a:ext uri="{FF2B5EF4-FFF2-40B4-BE49-F238E27FC236}">
                    <a16:creationId xmlns:a16="http://schemas.microsoft.com/office/drawing/2014/main" id="{DA6059D1-251C-E741-DB2E-7FBC017CA78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00" y="624"/>
                <a:ext cx="119" cy="576"/>
                <a:chOff x="3888" y="2909"/>
                <a:chExt cx="163" cy="787"/>
              </a:xfrm>
            </p:grpSpPr>
            <p:sp>
              <p:nvSpPr>
                <p:cNvPr id="1432590" name="Line 29">
                  <a:extLst>
                    <a:ext uri="{FF2B5EF4-FFF2-40B4-BE49-F238E27FC236}">
                      <a16:creationId xmlns:a16="http://schemas.microsoft.com/office/drawing/2014/main" id="{551426DC-9C62-F70B-4BCD-900804FDF1A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972" y="3360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799"/>
                </a:p>
              </p:txBody>
            </p:sp>
            <p:pic>
              <p:nvPicPr>
                <p:cNvPr id="1432591" name="Picture 30" descr="2003">
                  <a:extLst>
                    <a:ext uri="{FF2B5EF4-FFF2-40B4-BE49-F238E27FC236}">
                      <a16:creationId xmlns:a16="http://schemas.microsoft.com/office/drawing/2014/main" id="{927AA51A-D15B-73E7-1299-D0623EC8980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 cstate="print"/>
                <a:srcRect/>
                <a:stretch>
                  <a:fillRect/>
                </a:stretch>
              </p:blipFill>
              <p:spPr bwMode="auto">
                <a:xfrm>
                  <a:off x="3888" y="2909"/>
                  <a:ext cx="163" cy="451"/>
                </a:xfrm>
                <a:prstGeom prst="rect">
                  <a:avLst/>
                </a:prstGeom>
                <a:noFill/>
              </p:spPr>
            </p:pic>
            <p:pic>
              <p:nvPicPr>
                <p:cNvPr id="1432592" name="Picture 31">
                  <a:extLst>
                    <a:ext uri="{FF2B5EF4-FFF2-40B4-BE49-F238E27FC236}">
                      <a16:creationId xmlns:a16="http://schemas.microsoft.com/office/drawing/2014/main" id="{E725EFE3-1901-B6F2-D73D-73DDFA238F1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2" cstate="print"/>
                <a:srcRect l="54659" r="8075"/>
                <a:stretch>
                  <a:fillRect/>
                </a:stretch>
              </p:blipFill>
              <p:spPr bwMode="auto">
                <a:xfrm>
                  <a:off x="3891" y="3504"/>
                  <a:ext cx="149" cy="192"/>
                </a:xfrm>
                <a:prstGeom prst="rect">
                  <a:avLst/>
                </a:prstGeom>
                <a:noFill/>
                <a:ln w="9525">
                  <a:noFill/>
                  <a:prstDash val="dash"/>
                  <a:miter lim="800000"/>
                  <a:headEnd/>
                  <a:tailEnd/>
                </a:ln>
                <a:effectLst/>
              </p:spPr>
            </p:pic>
          </p:grpSp>
          <p:grpSp>
            <p:nvGrpSpPr>
              <p:cNvPr id="285" name="Group 32">
                <a:extLst>
                  <a:ext uri="{FF2B5EF4-FFF2-40B4-BE49-F238E27FC236}">
                    <a16:creationId xmlns:a16="http://schemas.microsoft.com/office/drawing/2014/main" id="{0CDC036A-40EA-1E6B-348E-F0667AC65DF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20" y="624"/>
                <a:ext cx="119" cy="576"/>
                <a:chOff x="3888" y="2909"/>
                <a:chExt cx="163" cy="787"/>
              </a:xfrm>
            </p:grpSpPr>
            <p:sp>
              <p:nvSpPr>
                <p:cNvPr id="1432585" name="Line 33">
                  <a:extLst>
                    <a:ext uri="{FF2B5EF4-FFF2-40B4-BE49-F238E27FC236}">
                      <a16:creationId xmlns:a16="http://schemas.microsoft.com/office/drawing/2014/main" id="{83E699F8-1EC5-5286-C69A-CA0F62B9B92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972" y="3360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799"/>
                </a:p>
              </p:txBody>
            </p:sp>
            <p:pic>
              <p:nvPicPr>
                <p:cNvPr id="1432588" name="Picture 34" descr="2003">
                  <a:extLst>
                    <a:ext uri="{FF2B5EF4-FFF2-40B4-BE49-F238E27FC236}">
                      <a16:creationId xmlns:a16="http://schemas.microsoft.com/office/drawing/2014/main" id="{4353C2E3-B8B2-EFCA-63DF-5AD250318BD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 cstate="print"/>
                <a:srcRect/>
                <a:stretch>
                  <a:fillRect/>
                </a:stretch>
              </p:blipFill>
              <p:spPr bwMode="auto">
                <a:xfrm>
                  <a:off x="3888" y="2909"/>
                  <a:ext cx="163" cy="451"/>
                </a:xfrm>
                <a:prstGeom prst="rect">
                  <a:avLst/>
                </a:prstGeom>
                <a:noFill/>
              </p:spPr>
            </p:pic>
            <p:pic>
              <p:nvPicPr>
                <p:cNvPr id="1432589" name="Picture 35">
                  <a:extLst>
                    <a:ext uri="{FF2B5EF4-FFF2-40B4-BE49-F238E27FC236}">
                      <a16:creationId xmlns:a16="http://schemas.microsoft.com/office/drawing/2014/main" id="{1468FAFF-5D21-8EF3-A3D2-F1E18CB8738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2" cstate="print"/>
                <a:srcRect l="54659" r="8075"/>
                <a:stretch>
                  <a:fillRect/>
                </a:stretch>
              </p:blipFill>
              <p:spPr bwMode="auto">
                <a:xfrm>
                  <a:off x="3891" y="3504"/>
                  <a:ext cx="149" cy="192"/>
                </a:xfrm>
                <a:prstGeom prst="rect">
                  <a:avLst/>
                </a:prstGeom>
                <a:noFill/>
                <a:ln w="9525">
                  <a:noFill/>
                  <a:prstDash val="dash"/>
                  <a:miter lim="800000"/>
                  <a:headEnd/>
                  <a:tailEnd/>
                </a:ln>
                <a:effectLst/>
              </p:spPr>
            </p:pic>
          </p:grpSp>
          <p:grpSp>
            <p:nvGrpSpPr>
              <p:cNvPr id="286" name="Group 36">
                <a:extLst>
                  <a:ext uri="{FF2B5EF4-FFF2-40B4-BE49-F238E27FC236}">
                    <a16:creationId xmlns:a16="http://schemas.microsoft.com/office/drawing/2014/main" id="{F3A46D9C-36F4-22C9-28B6-3CE51DF5140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40" y="624"/>
                <a:ext cx="119" cy="576"/>
                <a:chOff x="3888" y="2909"/>
                <a:chExt cx="163" cy="787"/>
              </a:xfrm>
            </p:grpSpPr>
            <p:sp>
              <p:nvSpPr>
                <p:cNvPr id="1432577" name="Line 37">
                  <a:extLst>
                    <a:ext uri="{FF2B5EF4-FFF2-40B4-BE49-F238E27FC236}">
                      <a16:creationId xmlns:a16="http://schemas.microsoft.com/office/drawing/2014/main" id="{F87630B7-6D63-8C3B-BC50-D6F5082A2CE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972" y="3360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799"/>
                </a:p>
              </p:txBody>
            </p:sp>
            <p:pic>
              <p:nvPicPr>
                <p:cNvPr id="1432578" name="Picture 38" descr="2003">
                  <a:extLst>
                    <a:ext uri="{FF2B5EF4-FFF2-40B4-BE49-F238E27FC236}">
                      <a16:creationId xmlns:a16="http://schemas.microsoft.com/office/drawing/2014/main" id="{A8DAE1DC-C149-CE94-46D9-D1C7BEBE59E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 cstate="print"/>
                <a:srcRect/>
                <a:stretch>
                  <a:fillRect/>
                </a:stretch>
              </p:blipFill>
              <p:spPr bwMode="auto">
                <a:xfrm>
                  <a:off x="3888" y="2909"/>
                  <a:ext cx="163" cy="451"/>
                </a:xfrm>
                <a:prstGeom prst="rect">
                  <a:avLst/>
                </a:prstGeom>
                <a:noFill/>
              </p:spPr>
            </p:pic>
            <p:pic>
              <p:nvPicPr>
                <p:cNvPr id="1432584" name="Picture 39">
                  <a:extLst>
                    <a:ext uri="{FF2B5EF4-FFF2-40B4-BE49-F238E27FC236}">
                      <a16:creationId xmlns:a16="http://schemas.microsoft.com/office/drawing/2014/main" id="{85D232A0-CEDA-A07A-830E-43D472D1C39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2" cstate="print"/>
                <a:srcRect l="54659" r="8075"/>
                <a:stretch>
                  <a:fillRect/>
                </a:stretch>
              </p:blipFill>
              <p:spPr bwMode="auto">
                <a:xfrm>
                  <a:off x="3891" y="3504"/>
                  <a:ext cx="149" cy="192"/>
                </a:xfrm>
                <a:prstGeom prst="rect">
                  <a:avLst/>
                </a:prstGeom>
                <a:noFill/>
                <a:ln w="9525">
                  <a:noFill/>
                  <a:prstDash val="dash"/>
                  <a:miter lim="800000"/>
                  <a:headEnd/>
                  <a:tailEnd/>
                </a:ln>
                <a:effectLst/>
              </p:spPr>
            </p:pic>
          </p:grpSp>
          <p:grpSp>
            <p:nvGrpSpPr>
              <p:cNvPr id="290" name="Group 40">
                <a:extLst>
                  <a:ext uri="{FF2B5EF4-FFF2-40B4-BE49-F238E27FC236}">
                    <a16:creationId xmlns:a16="http://schemas.microsoft.com/office/drawing/2014/main" id="{45310F1F-3AFB-E534-635A-DFC87EFE8BC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560" y="624"/>
                <a:ext cx="119" cy="576"/>
                <a:chOff x="3888" y="2909"/>
                <a:chExt cx="163" cy="787"/>
              </a:xfrm>
            </p:grpSpPr>
            <p:sp>
              <p:nvSpPr>
                <p:cNvPr id="318" name="Line 41">
                  <a:extLst>
                    <a:ext uri="{FF2B5EF4-FFF2-40B4-BE49-F238E27FC236}">
                      <a16:creationId xmlns:a16="http://schemas.microsoft.com/office/drawing/2014/main" id="{E6C59BFE-CA37-2286-5528-4086E4AEE7B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972" y="3360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799"/>
                </a:p>
              </p:txBody>
            </p:sp>
            <p:pic>
              <p:nvPicPr>
                <p:cNvPr id="319" name="Picture 42" descr="2003">
                  <a:extLst>
                    <a:ext uri="{FF2B5EF4-FFF2-40B4-BE49-F238E27FC236}">
                      <a16:creationId xmlns:a16="http://schemas.microsoft.com/office/drawing/2014/main" id="{70DBC1C4-7C6C-484D-DFFE-224625EC02D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 cstate="print"/>
                <a:srcRect/>
                <a:stretch>
                  <a:fillRect/>
                </a:stretch>
              </p:blipFill>
              <p:spPr bwMode="auto">
                <a:xfrm>
                  <a:off x="3888" y="2909"/>
                  <a:ext cx="163" cy="451"/>
                </a:xfrm>
                <a:prstGeom prst="rect">
                  <a:avLst/>
                </a:prstGeom>
                <a:noFill/>
              </p:spPr>
            </p:pic>
            <p:pic>
              <p:nvPicPr>
                <p:cNvPr id="1432576" name="Picture 43">
                  <a:extLst>
                    <a:ext uri="{FF2B5EF4-FFF2-40B4-BE49-F238E27FC236}">
                      <a16:creationId xmlns:a16="http://schemas.microsoft.com/office/drawing/2014/main" id="{0704DC89-1994-053D-78A5-5632395CF29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2" cstate="print"/>
                <a:srcRect l="54659" r="8075"/>
                <a:stretch>
                  <a:fillRect/>
                </a:stretch>
              </p:blipFill>
              <p:spPr bwMode="auto">
                <a:xfrm>
                  <a:off x="3891" y="3504"/>
                  <a:ext cx="149" cy="192"/>
                </a:xfrm>
                <a:prstGeom prst="rect">
                  <a:avLst/>
                </a:prstGeom>
                <a:noFill/>
                <a:ln w="9525">
                  <a:noFill/>
                  <a:prstDash val="dash"/>
                  <a:miter lim="800000"/>
                  <a:headEnd/>
                  <a:tailEnd/>
                </a:ln>
                <a:effectLst/>
              </p:spPr>
            </p:pic>
          </p:grpSp>
          <p:grpSp>
            <p:nvGrpSpPr>
              <p:cNvPr id="291" name="Group 44">
                <a:extLst>
                  <a:ext uri="{FF2B5EF4-FFF2-40B4-BE49-F238E27FC236}">
                    <a16:creationId xmlns:a16="http://schemas.microsoft.com/office/drawing/2014/main" id="{19882514-76F0-F3ED-E68F-4762C372331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80" y="624"/>
                <a:ext cx="119" cy="576"/>
                <a:chOff x="3888" y="2909"/>
                <a:chExt cx="163" cy="787"/>
              </a:xfrm>
            </p:grpSpPr>
            <p:sp>
              <p:nvSpPr>
                <p:cNvPr id="315" name="Line 45">
                  <a:extLst>
                    <a:ext uri="{FF2B5EF4-FFF2-40B4-BE49-F238E27FC236}">
                      <a16:creationId xmlns:a16="http://schemas.microsoft.com/office/drawing/2014/main" id="{1CAB72E3-7135-F40C-064A-50E5F6E972F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972" y="3360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799"/>
                </a:p>
              </p:txBody>
            </p:sp>
            <p:pic>
              <p:nvPicPr>
                <p:cNvPr id="316" name="Picture 46" descr="2003">
                  <a:extLst>
                    <a:ext uri="{FF2B5EF4-FFF2-40B4-BE49-F238E27FC236}">
                      <a16:creationId xmlns:a16="http://schemas.microsoft.com/office/drawing/2014/main" id="{0DAEEA0B-E245-607F-5697-7474C344CF2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 cstate="print"/>
                <a:srcRect/>
                <a:stretch>
                  <a:fillRect/>
                </a:stretch>
              </p:blipFill>
              <p:spPr bwMode="auto">
                <a:xfrm>
                  <a:off x="3888" y="2909"/>
                  <a:ext cx="163" cy="451"/>
                </a:xfrm>
                <a:prstGeom prst="rect">
                  <a:avLst/>
                </a:prstGeom>
                <a:noFill/>
              </p:spPr>
            </p:pic>
            <p:pic>
              <p:nvPicPr>
                <p:cNvPr id="317" name="Picture 47">
                  <a:extLst>
                    <a:ext uri="{FF2B5EF4-FFF2-40B4-BE49-F238E27FC236}">
                      <a16:creationId xmlns:a16="http://schemas.microsoft.com/office/drawing/2014/main" id="{EE27C6C9-BDEF-5BF7-67A4-CB1806DCFBD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2" cstate="print"/>
                <a:srcRect l="54659" r="8075"/>
                <a:stretch>
                  <a:fillRect/>
                </a:stretch>
              </p:blipFill>
              <p:spPr bwMode="auto">
                <a:xfrm>
                  <a:off x="3891" y="3504"/>
                  <a:ext cx="149" cy="192"/>
                </a:xfrm>
                <a:prstGeom prst="rect">
                  <a:avLst/>
                </a:prstGeom>
                <a:noFill/>
                <a:ln w="9525">
                  <a:noFill/>
                  <a:prstDash val="dash"/>
                  <a:miter lim="800000"/>
                  <a:headEnd/>
                  <a:tailEnd/>
                </a:ln>
                <a:effectLst/>
              </p:spPr>
            </p:pic>
          </p:grpSp>
          <p:grpSp>
            <p:nvGrpSpPr>
              <p:cNvPr id="293" name="Group 48">
                <a:extLst>
                  <a:ext uri="{FF2B5EF4-FFF2-40B4-BE49-F238E27FC236}">
                    <a16:creationId xmlns:a16="http://schemas.microsoft.com/office/drawing/2014/main" id="{9004CAE2-3F0D-2B63-80F1-A6D1803D81B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99" y="624"/>
                <a:ext cx="119" cy="576"/>
                <a:chOff x="3887" y="2909"/>
                <a:chExt cx="163" cy="787"/>
              </a:xfrm>
            </p:grpSpPr>
            <p:sp>
              <p:nvSpPr>
                <p:cNvPr id="301" name="Line 49">
                  <a:extLst>
                    <a:ext uri="{FF2B5EF4-FFF2-40B4-BE49-F238E27FC236}">
                      <a16:creationId xmlns:a16="http://schemas.microsoft.com/office/drawing/2014/main" id="{337CDB2C-91CA-6B9E-2A2D-DF1B9428350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972" y="3360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799"/>
                </a:p>
              </p:txBody>
            </p:sp>
            <p:pic>
              <p:nvPicPr>
                <p:cNvPr id="305" name="Picture 50" descr="2003">
                  <a:extLst>
                    <a:ext uri="{FF2B5EF4-FFF2-40B4-BE49-F238E27FC236}">
                      <a16:creationId xmlns:a16="http://schemas.microsoft.com/office/drawing/2014/main" id="{FAF2899C-1CEF-0EBF-A593-746C4032E80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 cstate="print"/>
                <a:srcRect/>
                <a:stretch>
                  <a:fillRect/>
                </a:stretch>
              </p:blipFill>
              <p:spPr bwMode="auto">
                <a:xfrm>
                  <a:off x="3887" y="2909"/>
                  <a:ext cx="163" cy="451"/>
                </a:xfrm>
                <a:prstGeom prst="rect">
                  <a:avLst/>
                </a:prstGeom>
                <a:noFill/>
              </p:spPr>
            </p:pic>
            <p:pic>
              <p:nvPicPr>
                <p:cNvPr id="314" name="Picture 51">
                  <a:extLst>
                    <a:ext uri="{FF2B5EF4-FFF2-40B4-BE49-F238E27FC236}">
                      <a16:creationId xmlns:a16="http://schemas.microsoft.com/office/drawing/2014/main" id="{06D45CA0-E393-4C0D-03C7-0678E1126CE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2" cstate="print"/>
                <a:srcRect l="54659" r="8075"/>
                <a:stretch>
                  <a:fillRect/>
                </a:stretch>
              </p:blipFill>
              <p:spPr bwMode="auto">
                <a:xfrm>
                  <a:off x="3891" y="3504"/>
                  <a:ext cx="149" cy="192"/>
                </a:xfrm>
                <a:prstGeom prst="rect">
                  <a:avLst/>
                </a:prstGeom>
                <a:noFill/>
                <a:ln w="9525">
                  <a:noFill/>
                  <a:prstDash val="dash"/>
                  <a:miter lim="800000"/>
                  <a:headEnd/>
                  <a:tailEnd/>
                </a:ln>
                <a:effectLst/>
              </p:spPr>
            </p:pic>
          </p:grpSp>
          <p:grpSp>
            <p:nvGrpSpPr>
              <p:cNvPr id="295" name="Group 52">
                <a:extLst>
                  <a:ext uri="{FF2B5EF4-FFF2-40B4-BE49-F238E27FC236}">
                    <a16:creationId xmlns:a16="http://schemas.microsoft.com/office/drawing/2014/main" id="{528EAAAA-A8A0-6CD8-9D7E-1AC99312D23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920" y="624"/>
                <a:ext cx="119" cy="576"/>
                <a:chOff x="3888" y="2909"/>
                <a:chExt cx="163" cy="787"/>
              </a:xfrm>
            </p:grpSpPr>
            <p:sp>
              <p:nvSpPr>
                <p:cNvPr id="296" name="Line 53">
                  <a:extLst>
                    <a:ext uri="{FF2B5EF4-FFF2-40B4-BE49-F238E27FC236}">
                      <a16:creationId xmlns:a16="http://schemas.microsoft.com/office/drawing/2014/main" id="{1898D4E3-F3DE-E2A6-4AC7-E5DBCCDC99A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972" y="3360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799"/>
                </a:p>
              </p:txBody>
            </p:sp>
            <p:pic>
              <p:nvPicPr>
                <p:cNvPr id="297" name="Picture 54" descr="2003">
                  <a:extLst>
                    <a:ext uri="{FF2B5EF4-FFF2-40B4-BE49-F238E27FC236}">
                      <a16:creationId xmlns:a16="http://schemas.microsoft.com/office/drawing/2014/main" id="{8D5A1379-A934-E071-C1F1-6A395EE8332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 cstate="print"/>
                <a:srcRect/>
                <a:stretch>
                  <a:fillRect/>
                </a:stretch>
              </p:blipFill>
              <p:spPr bwMode="auto">
                <a:xfrm>
                  <a:off x="3888" y="2909"/>
                  <a:ext cx="163" cy="451"/>
                </a:xfrm>
                <a:prstGeom prst="rect">
                  <a:avLst/>
                </a:prstGeom>
                <a:noFill/>
              </p:spPr>
            </p:pic>
            <p:pic>
              <p:nvPicPr>
                <p:cNvPr id="299" name="Picture 55">
                  <a:extLst>
                    <a:ext uri="{FF2B5EF4-FFF2-40B4-BE49-F238E27FC236}">
                      <a16:creationId xmlns:a16="http://schemas.microsoft.com/office/drawing/2014/main" id="{A9B799ED-3A40-090B-F849-0E43D82DA09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2" cstate="print"/>
                <a:srcRect l="54659" r="8075"/>
                <a:stretch>
                  <a:fillRect/>
                </a:stretch>
              </p:blipFill>
              <p:spPr bwMode="auto">
                <a:xfrm>
                  <a:off x="3891" y="3504"/>
                  <a:ext cx="149" cy="192"/>
                </a:xfrm>
                <a:prstGeom prst="rect">
                  <a:avLst/>
                </a:prstGeom>
                <a:noFill/>
                <a:ln w="9525">
                  <a:noFill/>
                  <a:prstDash val="dash"/>
                  <a:miter lim="800000"/>
                  <a:headEnd/>
                  <a:tailEnd/>
                </a:ln>
                <a:effectLst/>
              </p:spPr>
            </p:pic>
          </p:grpSp>
        </p:grpSp>
        <p:grpSp>
          <p:nvGrpSpPr>
            <p:cNvPr id="1432829" name="Group 56">
              <a:extLst>
                <a:ext uri="{FF2B5EF4-FFF2-40B4-BE49-F238E27FC236}">
                  <a16:creationId xmlns:a16="http://schemas.microsoft.com/office/drawing/2014/main" id="{F8B8570E-8104-352B-CCDF-16E45E535AC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72" y="3120"/>
              <a:ext cx="119" cy="576"/>
              <a:chOff x="3888" y="2909"/>
              <a:chExt cx="163" cy="787"/>
            </a:xfrm>
          </p:grpSpPr>
          <p:sp>
            <p:nvSpPr>
              <p:cNvPr id="222" name="Line 57">
                <a:extLst>
                  <a:ext uri="{FF2B5EF4-FFF2-40B4-BE49-F238E27FC236}">
                    <a16:creationId xmlns:a16="http://schemas.microsoft.com/office/drawing/2014/main" id="{5B913600-6A00-6208-E540-FECEEEF03B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72" y="3360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799"/>
              </a:p>
            </p:txBody>
          </p:sp>
          <p:pic>
            <p:nvPicPr>
              <p:cNvPr id="223" name="Picture 58" descr="2003">
                <a:extLst>
                  <a:ext uri="{FF2B5EF4-FFF2-40B4-BE49-F238E27FC236}">
                    <a16:creationId xmlns:a16="http://schemas.microsoft.com/office/drawing/2014/main" id="{75DDF9C5-BE45-0EDE-65DF-CE1D540757A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3888" y="2909"/>
                <a:ext cx="163" cy="451"/>
              </a:xfrm>
              <a:prstGeom prst="rect">
                <a:avLst/>
              </a:prstGeom>
              <a:noFill/>
            </p:spPr>
          </p:pic>
          <p:pic>
            <p:nvPicPr>
              <p:cNvPr id="265" name="Picture 59">
                <a:extLst>
                  <a:ext uri="{FF2B5EF4-FFF2-40B4-BE49-F238E27FC236}">
                    <a16:creationId xmlns:a16="http://schemas.microsoft.com/office/drawing/2014/main" id="{78FC6A19-EC35-7B1B-DD24-EB18A5BB7A4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 l="54659" r="8075"/>
              <a:stretch>
                <a:fillRect/>
              </a:stretch>
            </p:blipFill>
            <p:spPr bwMode="auto">
              <a:xfrm>
                <a:off x="3891" y="3504"/>
                <a:ext cx="149" cy="192"/>
              </a:xfrm>
              <a:prstGeom prst="rect">
                <a:avLst/>
              </a:prstGeom>
              <a:noFill/>
              <a:ln w="9525">
                <a:noFill/>
                <a:prstDash val="dash"/>
                <a:miter lim="800000"/>
                <a:headEnd/>
                <a:tailEnd/>
              </a:ln>
              <a:effectLst/>
            </p:spPr>
          </p:pic>
        </p:grpSp>
        <p:grpSp>
          <p:nvGrpSpPr>
            <p:cNvPr id="1432830" name="Group 60">
              <a:extLst>
                <a:ext uri="{FF2B5EF4-FFF2-40B4-BE49-F238E27FC236}">
                  <a16:creationId xmlns:a16="http://schemas.microsoft.com/office/drawing/2014/main" id="{FAD026B9-802C-0197-DB00-60F3A1F3D69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92" y="3120"/>
              <a:ext cx="119" cy="576"/>
              <a:chOff x="3888" y="2909"/>
              <a:chExt cx="163" cy="787"/>
            </a:xfrm>
          </p:grpSpPr>
          <p:sp>
            <p:nvSpPr>
              <p:cNvPr id="219" name="Line 61">
                <a:extLst>
                  <a:ext uri="{FF2B5EF4-FFF2-40B4-BE49-F238E27FC236}">
                    <a16:creationId xmlns:a16="http://schemas.microsoft.com/office/drawing/2014/main" id="{8FB082DF-1B0F-DD16-EB43-52AE2E9E62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72" y="3360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799"/>
              </a:p>
            </p:txBody>
          </p:sp>
          <p:pic>
            <p:nvPicPr>
              <p:cNvPr id="220" name="Picture 62" descr="2003">
                <a:extLst>
                  <a:ext uri="{FF2B5EF4-FFF2-40B4-BE49-F238E27FC236}">
                    <a16:creationId xmlns:a16="http://schemas.microsoft.com/office/drawing/2014/main" id="{A4B8E45D-EAF8-1C51-BC0D-B4393C1BBCC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3888" y="2909"/>
                <a:ext cx="163" cy="451"/>
              </a:xfrm>
              <a:prstGeom prst="rect">
                <a:avLst/>
              </a:prstGeom>
              <a:noFill/>
            </p:spPr>
          </p:pic>
          <p:pic>
            <p:nvPicPr>
              <p:cNvPr id="221" name="Picture 63">
                <a:extLst>
                  <a:ext uri="{FF2B5EF4-FFF2-40B4-BE49-F238E27FC236}">
                    <a16:creationId xmlns:a16="http://schemas.microsoft.com/office/drawing/2014/main" id="{78E9870E-B3EE-0E99-4C63-C5D3CB0F32A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 l="54659" r="8075"/>
              <a:stretch>
                <a:fillRect/>
              </a:stretch>
            </p:blipFill>
            <p:spPr bwMode="auto">
              <a:xfrm>
                <a:off x="3891" y="3504"/>
                <a:ext cx="149" cy="192"/>
              </a:xfrm>
              <a:prstGeom prst="rect">
                <a:avLst/>
              </a:prstGeom>
              <a:noFill/>
              <a:ln w="9525">
                <a:noFill/>
                <a:prstDash val="dash"/>
                <a:miter lim="800000"/>
                <a:headEnd/>
                <a:tailEnd/>
              </a:ln>
              <a:effectLst/>
            </p:spPr>
          </p:pic>
        </p:grpSp>
        <p:grpSp>
          <p:nvGrpSpPr>
            <p:cNvPr id="1432831" name="Group 64">
              <a:extLst>
                <a:ext uri="{FF2B5EF4-FFF2-40B4-BE49-F238E27FC236}">
                  <a16:creationId xmlns:a16="http://schemas.microsoft.com/office/drawing/2014/main" id="{3347366A-1DA2-48FD-8D9F-DCF705D0E21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12" y="3120"/>
              <a:ext cx="119" cy="576"/>
              <a:chOff x="3888" y="2909"/>
              <a:chExt cx="163" cy="787"/>
            </a:xfrm>
          </p:grpSpPr>
          <p:sp>
            <p:nvSpPr>
              <p:cNvPr id="216" name="Line 65">
                <a:extLst>
                  <a:ext uri="{FF2B5EF4-FFF2-40B4-BE49-F238E27FC236}">
                    <a16:creationId xmlns:a16="http://schemas.microsoft.com/office/drawing/2014/main" id="{F96FEDC4-59E0-4655-040C-0189387B59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72" y="3360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799"/>
              </a:p>
            </p:txBody>
          </p:sp>
          <p:pic>
            <p:nvPicPr>
              <p:cNvPr id="217" name="Picture 66" descr="2003">
                <a:extLst>
                  <a:ext uri="{FF2B5EF4-FFF2-40B4-BE49-F238E27FC236}">
                    <a16:creationId xmlns:a16="http://schemas.microsoft.com/office/drawing/2014/main" id="{D8A35359-EB3C-2B46-06F1-EF3A3EFF347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3888" y="2909"/>
                <a:ext cx="163" cy="451"/>
              </a:xfrm>
              <a:prstGeom prst="rect">
                <a:avLst/>
              </a:prstGeom>
              <a:noFill/>
            </p:spPr>
          </p:pic>
          <p:pic>
            <p:nvPicPr>
              <p:cNvPr id="218" name="Picture 67">
                <a:extLst>
                  <a:ext uri="{FF2B5EF4-FFF2-40B4-BE49-F238E27FC236}">
                    <a16:creationId xmlns:a16="http://schemas.microsoft.com/office/drawing/2014/main" id="{9E0F3A57-0D68-AF6B-B2A8-07223265E60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 l="54659" r="8075"/>
              <a:stretch>
                <a:fillRect/>
              </a:stretch>
            </p:blipFill>
            <p:spPr bwMode="auto">
              <a:xfrm>
                <a:off x="3891" y="3504"/>
                <a:ext cx="149" cy="192"/>
              </a:xfrm>
              <a:prstGeom prst="rect">
                <a:avLst/>
              </a:prstGeom>
              <a:noFill/>
              <a:ln w="9525">
                <a:noFill/>
                <a:prstDash val="dash"/>
                <a:miter lim="800000"/>
                <a:headEnd/>
                <a:tailEnd/>
              </a:ln>
              <a:effectLst/>
            </p:spPr>
          </p:pic>
        </p:grpSp>
        <p:grpSp>
          <p:nvGrpSpPr>
            <p:cNvPr id="192" name="Group 68">
              <a:extLst>
                <a:ext uri="{FF2B5EF4-FFF2-40B4-BE49-F238E27FC236}">
                  <a16:creationId xmlns:a16="http://schemas.microsoft.com/office/drawing/2014/main" id="{FEE3BC3D-66FC-A4CB-04C3-EC6CE6DB788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32" y="3120"/>
              <a:ext cx="119" cy="576"/>
              <a:chOff x="3888" y="2909"/>
              <a:chExt cx="163" cy="787"/>
            </a:xfrm>
          </p:grpSpPr>
          <p:sp>
            <p:nvSpPr>
              <p:cNvPr id="213" name="Line 69">
                <a:extLst>
                  <a:ext uri="{FF2B5EF4-FFF2-40B4-BE49-F238E27FC236}">
                    <a16:creationId xmlns:a16="http://schemas.microsoft.com/office/drawing/2014/main" id="{0E326977-4982-C66A-6E73-819358BA5A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72" y="3360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799"/>
              </a:p>
            </p:txBody>
          </p:sp>
          <p:pic>
            <p:nvPicPr>
              <p:cNvPr id="214" name="Picture 70" descr="2003">
                <a:extLst>
                  <a:ext uri="{FF2B5EF4-FFF2-40B4-BE49-F238E27FC236}">
                    <a16:creationId xmlns:a16="http://schemas.microsoft.com/office/drawing/2014/main" id="{14FF3677-CD4E-C335-7338-E05399A522C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3888" y="2909"/>
                <a:ext cx="163" cy="451"/>
              </a:xfrm>
              <a:prstGeom prst="rect">
                <a:avLst/>
              </a:prstGeom>
              <a:noFill/>
            </p:spPr>
          </p:pic>
          <p:pic>
            <p:nvPicPr>
              <p:cNvPr id="215" name="Picture 71">
                <a:extLst>
                  <a:ext uri="{FF2B5EF4-FFF2-40B4-BE49-F238E27FC236}">
                    <a16:creationId xmlns:a16="http://schemas.microsoft.com/office/drawing/2014/main" id="{A000A370-75FA-6000-E117-637E6D99840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 l="54659" r="8075"/>
              <a:stretch>
                <a:fillRect/>
              </a:stretch>
            </p:blipFill>
            <p:spPr bwMode="auto">
              <a:xfrm>
                <a:off x="3891" y="3504"/>
                <a:ext cx="149" cy="192"/>
              </a:xfrm>
              <a:prstGeom prst="rect">
                <a:avLst/>
              </a:prstGeom>
              <a:noFill/>
              <a:ln w="9525">
                <a:noFill/>
                <a:prstDash val="dash"/>
                <a:miter lim="800000"/>
                <a:headEnd/>
                <a:tailEnd/>
              </a:ln>
              <a:effectLst/>
            </p:spPr>
          </p:pic>
        </p:grpSp>
      </p:grpSp>
      <p:cxnSp>
        <p:nvCxnSpPr>
          <p:cNvPr id="1432836" name="Straight Connector 1432835">
            <a:extLst>
              <a:ext uri="{FF2B5EF4-FFF2-40B4-BE49-F238E27FC236}">
                <a16:creationId xmlns:a16="http://schemas.microsoft.com/office/drawing/2014/main" id="{DA0F20DF-CE23-0FA9-0292-180CEA6F6526}"/>
              </a:ext>
            </a:extLst>
          </p:cNvPr>
          <p:cNvCxnSpPr/>
          <p:nvPr/>
        </p:nvCxnSpPr>
        <p:spPr>
          <a:xfrm>
            <a:off x="5604978" y="3530573"/>
            <a:ext cx="0" cy="354472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2839" name="Straight Connector 1432838">
            <a:extLst>
              <a:ext uri="{FF2B5EF4-FFF2-40B4-BE49-F238E27FC236}">
                <a16:creationId xmlns:a16="http://schemas.microsoft.com/office/drawing/2014/main" id="{BABB7372-0DFB-314F-7B3F-995549F12849}"/>
              </a:ext>
            </a:extLst>
          </p:cNvPr>
          <p:cNvCxnSpPr/>
          <p:nvPr/>
        </p:nvCxnSpPr>
        <p:spPr>
          <a:xfrm>
            <a:off x="11115611" y="3530573"/>
            <a:ext cx="0" cy="354472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phic 1">
            <a:extLst>
              <a:ext uri="{FF2B5EF4-FFF2-40B4-BE49-F238E27FC236}">
                <a16:creationId xmlns:a16="http://schemas.microsoft.com/office/drawing/2014/main" id="{A22F9372-132E-8F52-00EC-40C82CD9833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15634" y="3494004"/>
            <a:ext cx="256475" cy="168035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350D9C4E-C78D-DED7-120E-961B63DF7B8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179159" y="3489538"/>
            <a:ext cx="256475" cy="168035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5CEEA910-3648-A18A-6D20-7110E736E28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476908" y="3490844"/>
            <a:ext cx="256475" cy="168035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06D96DE7-65A6-920D-3D66-74A3F7AC916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387995" y="3486378"/>
            <a:ext cx="256475" cy="168035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C385EB7B-84ED-BDAA-3E02-6C3DEAF6BCF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203190" y="3498242"/>
            <a:ext cx="256475" cy="168035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0435DD6F-748D-ADC6-0D79-FFA8F16A065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978471" y="3493776"/>
            <a:ext cx="256475" cy="168035"/>
          </a:xfrm>
          <a:prstGeom prst="rect">
            <a:avLst/>
          </a:prstGeom>
        </p:spPr>
      </p:pic>
      <p:sp>
        <p:nvSpPr>
          <p:cNvPr id="1432813" name="Oval 204" descr="IQSteamPro_Ellipsiin">
            <a:extLst>
              <a:ext uri="{FF2B5EF4-FFF2-40B4-BE49-F238E27FC236}">
                <a16:creationId xmlns:a16="http://schemas.microsoft.com/office/drawing/2014/main" id="{BA7C0574-D9C6-DD65-F793-140A29641C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4051" y="4909343"/>
            <a:ext cx="698428" cy="371800"/>
          </a:xfrm>
          <a:prstGeom prst="ellipse">
            <a:avLst/>
          </a:prstGeom>
          <a:blipFill dpi="0" rotWithShape="0">
            <a:blip r:embed="rId15" cstate="print"/>
            <a:srcRect/>
            <a:stretch>
              <a:fillRect/>
            </a:stretch>
          </a:blipFill>
          <a:ln w="3175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spcAft>
                <a:spcPct val="0"/>
              </a:spcAft>
              <a:buClrTx/>
            </a:pPr>
            <a:endParaRPr lang="en-US" sz="1600">
              <a:latin typeface="Times New Roman" pitchFamily="18" charset="0"/>
            </a:endParaRPr>
          </a:p>
        </p:txBody>
      </p:sp>
      <p:grpSp>
        <p:nvGrpSpPr>
          <p:cNvPr id="1432817" name="Group 494">
            <a:extLst>
              <a:ext uri="{FF2B5EF4-FFF2-40B4-BE49-F238E27FC236}">
                <a16:creationId xmlns:a16="http://schemas.microsoft.com/office/drawing/2014/main" id="{D40830CB-CBCC-10A0-6D54-D9B981B44910}"/>
              </a:ext>
            </a:extLst>
          </p:cNvPr>
          <p:cNvGrpSpPr/>
          <p:nvPr/>
        </p:nvGrpSpPr>
        <p:grpSpPr>
          <a:xfrm>
            <a:off x="5840095" y="4713543"/>
            <a:ext cx="370392" cy="630453"/>
            <a:chOff x="7953908" y="3276600"/>
            <a:chExt cx="447675" cy="762000"/>
          </a:xfrm>
        </p:grpSpPr>
        <p:pic>
          <p:nvPicPr>
            <p:cNvPr id="1432818" name="Picture 14" descr="Scanner2">
              <a:extLst>
                <a:ext uri="{FF2B5EF4-FFF2-40B4-BE49-F238E27FC236}">
                  <a16:creationId xmlns:a16="http://schemas.microsoft.com/office/drawing/2014/main" id="{7E9136B2-359A-83BD-2549-1B990B59D8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7953908" y="3276600"/>
              <a:ext cx="447675" cy="7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2819" name="Picture 1432818" descr="valmet_logo_RGB.jpg">
              <a:extLst>
                <a:ext uri="{FF2B5EF4-FFF2-40B4-BE49-F238E27FC236}">
                  <a16:creationId xmlns:a16="http://schemas.microsoft.com/office/drawing/2014/main" id="{2ABA20F7-9B26-8C17-0719-4731A2E8E2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200800" y="3466800"/>
              <a:ext cx="110794" cy="39600"/>
            </a:xfrm>
            <a:prstGeom prst="rect">
              <a:avLst/>
            </a:prstGeom>
            <a:scene3d>
              <a:camera prst="isometricRightUp">
                <a:rot lat="2400000" lon="18000000" rev="0"/>
              </a:camera>
              <a:lightRig rig="threePt" dir="t"/>
            </a:scene3d>
          </p:spPr>
        </p:pic>
      </p:grp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A7B5C0BA-1F98-3C48-94FC-023E37724C71}"/>
              </a:ext>
            </a:extLst>
          </p:cNvPr>
          <p:cNvCxnSpPr>
            <a:cxnSpLocks/>
            <a:endCxn id="1432813" idx="0"/>
          </p:cNvCxnSpPr>
          <p:nvPr/>
        </p:nvCxnSpPr>
        <p:spPr>
          <a:xfrm rot="5400000">
            <a:off x="5117946" y="4421644"/>
            <a:ext cx="623021" cy="352378"/>
          </a:xfrm>
          <a:prstGeom prst="bentConnector3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or: Elbow 10">
            <a:extLst>
              <a:ext uri="{FF2B5EF4-FFF2-40B4-BE49-F238E27FC236}">
                <a16:creationId xmlns:a16="http://schemas.microsoft.com/office/drawing/2014/main" id="{76B24AEE-3B9C-3C6B-7F3E-F01AE9913EE7}"/>
              </a:ext>
            </a:extLst>
          </p:cNvPr>
          <p:cNvCxnSpPr>
            <a:cxnSpLocks/>
          </p:cNvCxnSpPr>
          <p:nvPr/>
        </p:nvCxnSpPr>
        <p:spPr>
          <a:xfrm rot="16200000" flipH="1">
            <a:off x="5457103" y="4443690"/>
            <a:ext cx="627679" cy="328002"/>
          </a:xfrm>
          <a:prstGeom prst="bentConnector3">
            <a:avLst>
              <a:gd name="adj1" fmla="val 50000"/>
            </a:avLst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2702" name="Picture 2">
            <a:extLst>
              <a:ext uri="{FF2B5EF4-FFF2-40B4-BE49-F238E27FC236}">
                <a16:creationId xmlns:a16="http://schemas.microsoft.com/office/drawing/2014/main" id="{03EFC4C6-3560-ACED-3EFE-3E8220F9F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1186136" y="4870514"/>
            <a:ext cx="414923" cy="445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32832" name="Object 326">
            <a:extLst>
              <a:ext uri="{FF2B5EF4-FFF2-40B4-BE49-F238E27FC236}">
                <a16:creationId xmlns:a16="http://schemas.microsoft.com/office/drawing/2014/main" id="{5E79BE39-C0EA-8184-461A-4B3B34381A8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631530" y="4883633"/>
          <a:ext cx="418323" cy="2957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19" imgW="4229690" imgH="2991268" progId="">
                  <p:embed/>
                </p:oleObj>
              </mc:Choice>
              <mc:Fallback>
                <p:oleObj name="Photo Editor Photo" r:id="rId19" imgW="4229690" imgH="2991268" progId="">
                  <p:embed/>
                  <p:pic>
                    <p:nvPicPr>
                      <p:cNvPr id="1432832" name="Object 326">
                        <a:extLst>
                          <a:ext uri="{FF2B5EF4-FFF2-40B4-BE49-F238E27FC236}">
                            <a16:creationId xmlns:a16="http://schemas.microsoft.com/office/drawing/2014/main" id="{5E79BE39-C0EA-8184-461A-4B3B34381A8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31530" y="4883633"/>
                        <a:ext cx="418323" cy="29576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C3F4B034-D424-9D39-5CF3-4058DC4F9BAA}"/>
              </a:ext>
            </a:extLst>
          </p:cNvPr>
          <p:cNvCxnSpPr>
            <a:cxnSpLocks/>
            <a:endCxn id="1432832" idx="0"/>
          </p:cNvCxnSpPr>
          <p:nvPr/>
        </p:nvCxnSpPr>
        <p:spPr>
          <a:xfrm rot="5400000">
            <a:off x="10680046" y="4446952"/>
            <a:ext cx="597309" cy="276050"/>
          </a:xfrm>
          <a:prstGeom prst="bentConnector3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CD4DE80E-C5FA-D54C-8A3F-9228949CF289}"/>
              </a:ext>
            </a:extLst>
          </p:cNvPr>
          <p:cNvCxnSpPr>
            <a:cxnSpLocks/>
            <a:endCxn id="1432702" idx="0"/>
          </p:cNvCxnSpPr>
          <p:nvPr/>
        </p:nvCxnSpPr>
        <p:spPr>
          <a:xfrm rot="16200000" flipH="1">
            <a:off x="10963049" y="4439997"/>
            <a:ext cx="584190" cy="276842"/>
          </a:xfrm>
          <a:prstGeom prst="bentConnector3">
            <a:avLst>
              <a:gd name="adj1" fmla="val 50000"/>
            </a:avLst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black electronic device with many ports&#10;&#10;Description automatically generated">
            <a:extLst>
              <a:ext uri="{FF2B5EF4-FFF2-40B4-BE49-F238E27FC236}">
                <a16:creationId xmlns:a16="http://schemas.microsoft.com/office/drawing/2014/main" id="{FDAF5E18-A4AF-600A-FC4A-2931E7D9B976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228" y="4295468"/>
            <a:ext cx="1073998" cy="671249"/>
          </a:xfrm>
          <a:prstGeom prst="rect">
            <a:avLst/>
          </a:prstGeom>
        </p:spPr>
      </p:pic>
      <p:pic>
        <p:nvPicPr>
          <p:cNvPr id="12" name="Picture 11" descr="A black electronic device with many ports&#10;&#10;Description automatically generated">
            <a:extLst>
              <a:ext uri="{FF2B5EF4-FFF2-40B4-BE49-F238E27FC236}">
                <a16:creationId xmlns:a16="http://schemas.microsoft.com/office/drawing/2014/main" id="{A8221807-D9B7-47D1-E4B6-355C4B1B5953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24" y="4303892"/>
            <a:ext cx="1073998" cy="671249"/>
          </a:xfrm>
          <a:prstGeom prst="rect">
            <a:avLst/>
          </a:prstGeom>
        </p:spPr>
      </p:pic>
      <p:pic>
        <p:nvPicPr>
          <p:cNvPr id="14" name="Picture 13" descr="A black electronic device with buttons and wires&#10;&#10;Description automatically generated">
            <a:extLst>
              <a:ext uri="{FF2B5EF4-FFF2-40B4-BE49-F238E27FC236}">
                <a16:creationId xmlns:a16="http://schemas.microsoft.com/office/drawing/2014/main" id="{57CD303D-3090-5F74-2A9C-794FEA23539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65" y="3538070"/>
            <a:ext cx="1466927" cy="916829"/>
          </a:xfrm>
          <a:prstGeom prst="rect">
            <a:avLst/>
          </a:prstGeom>
        </p:spPr>
      </p:pic>
      <p:pic>
        <p:nvPicPr>
          <p:cNvPr id="16" name="Picture 15" descr="A black electronic device with buttons and wires&#10;&#10;Description automatically generated">
            <a:extLst>
              <a:ext uri="{FF2B5EF4-FFF2-40B4-BE49-F238E27FC236}">
                <a16:creationId xmlns:a16="http://schemas.microsoft.com/office/drawing/2014/main" id="{6B65D7AE-4624-B40D-8311-2FA99C11664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268" y="3516360"/>
            <a:ext cx="1466927" cy="916829"/>
          </a:xfrm>
          <a:prstGeom prst="rect">
            <a:avLst/>
          </a:prstGeom>
        </p:spPr>
      </p:pic>
      <p:pic>
        <p:nvPicPr>
          <p:cNvPr id="18" name="Picture 17" descr="A black electronic device with buttons and wires&#10;&#10;Description automatically generated">
            <a:extLst>
              <a:ext uri="{FF2B5EF4-FFF2-40B4-BE49-F238E27FC236}">
                <a16:creationId xmlns:a16="http://schemas.microsoft.com/office/drawing/2014/main" id="{F9FE13E4-6CAD-1DAB-AE13-00FAAED78E73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030" y="3543128"/>
            <a:ext cx="1466927" cy="916829"/>
          </a:xfrm>
          <a:prstGeom prst="rect">
            <a:avLst/>
          </a:prstGeom>
        </p:spPr>
      </p:pic>
      <p:pic>
        <p:nvPicPr>
          <p:cNvPr id="26" name="Picture 25" descr="A black electronic device with buttons and wires&#10;&#10;Description automatically generated">
            <a:extLst>
              <a:ext uri="{FF2B5EF4-FFF2-40B4-BE49-F238E27FC236}">
                <a16:creationId xmlns:a16="http://schemas.microsoft.com/office/drawing/2014/main" id="{DB70D926-D3D8-248E-0EDB-9F8E2F7C25B2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553" y="3549981"/>
            <a:ext cx="1466927" cy="916829"/>
          </a:xfrm>
          <a:prstGeom prst="rect">
            <a:avLst/>
          </a:prstGeom>
        </p:spPr>
      </p:pic>
      <p:pic>
        <p:nvPicPr>
          <p:cNvPr id="27" name="Picture 26" descr="A black electronic device with buttons and wires&#10;&#10;Description automatically generated">
            <a:extLst>
              <a:ext uri="{FF2B5EF4-FFF2-40B4-BE49-F238E27FC236}">
                <a16:creationId xmlns:a16="http://schemas.microsoft.com/office/drawing/2014/main" id="{77A9B735-D787-73D0-5479-3240DB5368A2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44" y="3532598"/>
            <a:ext cx="1466927" cy="916829"/>
          </a:xfrm>
          <a:prstGeom prst="rect">
            <a:avLst/>
          </a:prstGeom>
        </p:spPr>
      </p:pic>
      <p:pic>
        <p:nvPicPr>
          <p:cNvPr id="28" name="Picture 27" descr="A black electronic device with many ports&#10;&#10;Description automatically generated">
            <a:extLst>
              <a:ext uri="{FF2B5EF4-FFF2-40B4-BE49-F238E27FC236}">
                <a16:creationId xmlns:a16="http://schemas.microsoft.com/office/drawing/2014/main" id="{08ACF032-0143-7240-B77A-AED943CDEF7F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595" y="4271722"/>
            <a:ext cx="1073998" cy="671249"/>
          </a:xfrm>
          <a:prstGeom prst="rect">
            <a:avLst/>
          </a:prstGeom>
        </p:spPr>
      </p:pic>
      <p:pic>
        <p:nvPicPr>
          <p:cNvPr id="29" name="Picture 28" descr="A black electronic device with buttons and wires&#10;&#10;Description automatically generated">
            <a:extLst>
              <a:ext uri="{FF2B5EF4-FFF2-40B4-BE49-F238E27FC236}">
                <a16:creationId xmlns:a16="http://schemas.microsoft.com/office/drawing/2014/main" id="{B33902CD-FCA1-7E98-F99D-E44F8E75AF62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1977" y="3562909"/>
            <a:ext cx="1466927" cy="916829"/>
          </a:xfrm>
          <a:prstGeom prst="rect">
            <a:avLst/>
          </a:prstGeom>
        </p:spPr>
      </p:pic>
      <p:pic>
        <p:nvPicPr>
          <p:cNvPr id="1026" name="Picture 2" descr="Siemens to supply equipment for large-scale gas field development offshore  Malaysia | Press | Company | Siemens Energy EU">
            <a:extLst>
              <a:ext uri="{FF2B5EF4-FFF2-40B4-BE49-F238E27FC236}">
                <a16:creationId xmlns:a16="http://schemas.microsoft.com/office/drawing/2014/main" id="{B513E6DF-D419-7D58-4698-75458F8001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3" t="16129" r="6050" b="15985"/>
          <a:stretch/>
        </p:blipFill>
        <p:spPr bwMode="auto">
          <a:xfrm>
            <a:off x="2896506" y="5258981"/>
            <a:ext cx="873332" cy="472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A2EB5203-5557-B6DC-159C-F9B0B27A3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697CB-997F-4D9C-9EF1-CD2575AB4129}" type="datetime3">
              <a:rPr lang="en-US" smtClean="0"/>
              <a:t>27 November 2025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56D97819-9B6D-6031-DFED-135416C4A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Valmet DNAe Technical Overview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347CBD17-FEC9-5015-7CCF-E1ACF6313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4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5903490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: Diagonal Corners Rounded 27">
            <a:extLst>
              <a:ext uri="{FF2B5EF4-FFF2-40B4-BE49-F238E27FC236}">
                <a16:creationId xmlns:a16="http://schemas.microsoft.com/office/drawing/2014/main" id="{495AF5D6-7E47-6F4E-2A08-04320E75D97E}"/>
              </a:ext>
            </a:extLst>
          </p:cNvPr>
          <p:cNvSpPr/>
          <p:nvPr/>
        </p:nvSpPr>
        <p:spPr>
          <a:xfrm>
            <a:off x="5561867" y="4670692"/>
            <a:ext cx="4745364" cy="1504560"/>
          </a:xfrm>
          <a:prstGeom prst="round2Diag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799"/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C9E6C75-0123-41FB-E1A0-A6A7A315B459}"/>
              </a:ext>
            </a:extLst>
          </p:cNvPr>
          <p:cNvSpPr/>
          <p:nvPr/>
        </p:nvSpPr>
        <p:spPr>
          <a:xfrm>
            <a:off x="5592015" y="2796450"/>
            <a:ext cx="4752938" cy="1612292"/>
          </a:xfrm>
          <a:prstGeom prst="round2Diag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799"/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6B6BA118-A0CF-27D9-357C-D249768A9F2B}"/>
              </a:ext>
            </a:extLst>
          </p:cNvPr>
          <p:cNvSpPr/>
          <p:nvPr/>
        </p:nvSpPr>
        <p:spPr>
          <a:xfrm>
            <a:off x="471771" y="2823514"/>
            <a:ext cx="4594565" cy="1612292"/>
          </a:xfrm>
          <a:prstGeom prst="round2Diag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799"/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0712730F-DC51-8495-374A-FF3D9C1253C7}"/>
              </a:ext>
            </a:extLst>
          </p:cNvPr>
          <p:cNvSpPr/>
          <p:nvPr/>
        </p:nvSpPr>
        <p:spPr>
          <a:xfrm>
            <a:off x="471769" y="4712759"/>
            <a:ext cx="4555414" cy="1473220"/>
          </a:xfrm>
          <a:prstGeom prst="round2Diag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799"/>
          </a:p>
        </p:txBody>
      </p:sp>
      <p:sp>
        <p:nvSpPr>
          <p:cNvPr id="113" name="Rectangle: Diagonal Corners Rounded 112">
            <a:extLst>
              <a:ext uri="{FF2B5EF4-FFF2-40B4-BE49-F238E27FC236}">
                <a16:creationId xmlns:a16="http://schemas.microsoft.com/office/drawing/2014/main" id="{751B5788-F346-2FB3-3D45-81B011556C63}"/>
              </a:ext>
            </a:extLst>
          </p:cNvPr>
          <p:cNvSpPr/>
          <p:nvPr/>
        </p:nvSpPr>
        <p:spPr>
          <a:xfrm>
            <a:off x="471769" y="1419194"/>
            <a:ext cx="9873184" cy="1291304"/>
          </a:xfrm>
          <a:prstGeom prst="round2DiagRect">
            <a:avLst/>
          </a:prstGeom>
          <a:gradFill>
            <a:gsLst>
              <a:gs pos="0">
                <a:schemeClr val="bg1"/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799"/>
          </a:p>
        </p:txBody>
      </p: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75235E68-94A1-8BB5-34FA-766F4F23D7B4}"/>
              </a:ext>
            </a:extLst>
          </p:cNvPr>
          <p:cNvGrpSpPr/>
          <p:nvPr/>
        </p:nvGrpSpPr>
        <p:grpSpPr>
          <a:xfrm>
            <a:off x="1034634" y="4216331"/>
            <a:ext cx="730823" cy="479404"/>
            <a:chOff x="309333" y="3717021"/>
            <a:chExt cx="731013" cy="479529"/>
          </a:xfrm>
        </p:grpSpPr>
        <p:pic>
          <p:nvPicPr>
            <p:cNvPr id="168" name="Picture 167" descr="A close-up of a wifi router&#10;&#10;Description automatically generated">
              <a:extLst>
                <a:ext uri="{FF2B5EF4-FFF2-40B4-BE49-F238E27FC236}">
                  <a16:creationId xmlns:a16="http://schemas.microsoft.com/office/drawing/2014/main" id="{1CD9EC87-1F28-5BDA-5B8E-1B0E57B53D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 t="31611" r="25451" b="25226"/>
            <a:stretch/>
          </p:blipFill>
          <p:spPr>
            <a:xfrm>
              <a:off x="309333" y="3901464"/>
              <a:ext cx="509786" cy="295086"/>
            </a:xfrm>
            <a:prstGeom prst="rect">
              <a:avLst/>
            </a:prstGeom>
          </p:spPr>
        </p:pic>
        <p:pic>
          <p:nvPicPr>
            <p:cNvPr id="200" name="Graphic 199">
              <a:extLst>
                <a:ext uri="{FF2B5EF4-FFF2-40B4-BE49-F238E27FC236}">
                  <a16:creationId xmlns:a16="http://schemas.microsoft.com/office/drawing/2014/main" id="{A84393EC-07D7-1F0E-2722-AA143E0C24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12600000">
              <a:off x="631814" y="3717021"/>
              <a:ext cx="408532" cy="199920"/>
            </a:xfrm>
            <a:prstGeom prst="rect">
              <a:avLst/>
            </a:prstGeom>
          </p:spPr>
        </p:pic>
      </p:grpSp>
      <p:cxnSp>
        <p:nvCxnSpPr>
          <p:cNvPr id="264" name="Straight Connector 263">
            <a:extLst>
              <a:ext uri="{FF2B5EF4-FFF2-40B4-BE49-F238E27FC236}">
                <a16:creationId xmlns:a16="http://schemas.microsoft.com/office/drawing/2014/main" id="{4BCC4111-A789-1827-795C-8EF9D7245F1D}"/>
              </a:ext>
            </a:extLst>
          </p:cNvPr>
          <p:cNvCxnSpPr>
            <a:cxnSpLocks/>
          </p:cNvCxnSpPr>
          <p:nvPr/>
        </p:nvCxnSpPr>
        <p:spPr>
          <a:xfrm>
            <a:off x="3289685" y="4336011"/>
            <a:ext cx="0" cy="227283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id="{36FAA097-5DAA-403E-74F7-AFE270984E93}"/>
              </a:ext>
            </a:extLst>
          </p:cNvPr>
          <p:cNvCxnSpPr>
            <a:cxnSpLocks/>
          </p:cNvCxnSpPr>
          <p:nvPr/>
        </p:nvCxnSpPr>
        <p:spPr>
          <a:xfrm>
            <a:off x="3598491" y="4336011"/>
            <a:ext cx="0" cy="227283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Graphic 32">
            <a:extLst>
              <a:ext uri="{FF2B5EF4-FFF2-40B4-BE49-F238E27FC236}">
                <a16:creationId xmlns:a16="http://schemas.microsoft.com/office/drawing/2014/main" id="{2787E199-DBE0-CE2D-3B9C-E8CC5913202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-1330" t="-2122" r="-5665"/>
          <a:stretch/>
        </p:blipFill>
        <p:spPr>
          <a:xfrm>
            <a:off x="7393640" y="1058366"/>
            <a:ext cx="2594355" cy="2476198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9F8660F9-7A94-11C2-C007-3DFDBA187A8B}"/>
              </a:ext>
            </a:extLst>
          </p:cNvPr>
          <p:cNvSpPr txBox="1"/>
          <p:nvPr/>
        </p:nvSpPr>
        <p:spPr>
          <a:xfrm>
            <a:off x="7872342" y="1738564"/>
            <a:ext cx="1959204" cy="8000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761771"/>
            <a:r>
              <a:rPr lang="en-US" sz="900" b="1">
                <a:solidFill>
                  <a:srgbClr val="50B948"/>
                </a:solidFill>
              </a:rPr>
              <a:t>INDUSTRIAL INTERNET</a:t>
            </a:r>
          </a:p>
          <a:p>
            <a:pPr marL="171399" indent="-171399" defTabSz="761771">
              <a:buFont typeface="Arial" panose="020B0604020202020204" pitchFamily="34" charset="0"/>
              <a:buChar char="•"/>
            </a:pPr>
            <a:r>
              <a:rPr lang="en-US" sz="900"/>
              <a:t>Enterprise integration</a:t>
            </a:r>
          </a:p>
          <a:p>
            <a:pPr marL="171399" indent="-171399" defTabSz="761771">
              <a:buFont typeface="Arial" panose="020B0604020202020204" pitchFamily="34" charset="0"/>
              <a:buChar char="•"/>
            </a:pPr>
            <a:r>
              <a:rPr lang="en-US" sz="900"/>
              <a:t>Valmet Services</a:t>
            </a:r>
          </a:p>
          <a:p>
            <a:pPr marL="171399" indent="-171399" defTabSz="761771">
              <a:buFont typeface="Arial" panose="020B0604020202020204" pitchFamily="34" charset="0"/>
              <a:buChar char="•"/>
            </a:pPr>
            <a:r>
              <a:rPr lang="en-US" sz="900"/>
              <a:t>Remote Alarm</a:t>
            </a:r>
          </a:p>
          <a:p>
            <a:pPr marL="171399" indent="-171399" defTabSz="761771">
              <a:buFont typeface="Arial" panose="020B0604020202020204" pitchFamily="34" charset="0"/>
              <a:buChar char="•"/>
            </a:pPr>
            <a:r>
              <a:rPr lang="en-US" sz="900"/>
              <a:t>Cyber security updates</a:t>
            </a:r>
          </a:p>
        </p:txBody>
      </p:sp>
      <p:cxnSp>
        <p:nvCxnSpPr>
          <p:cNvPr id="281" name="Straight Connector 280">
            <a:extLst>
              <a:ext uri="{FF2B5EF4-FFF2-40B4-BE49-F238E27FC236}">
                <a16:creationId xmlns:a16="http://schemas.microsoft.com/office/drawing/2014/main" id="{5668E2A1-3203-421E-07A7-44FDE2455CAA}"/>
              </a:ext>
            </a:extLst>
          </p:cNvPr>
          <p:cNvCxnSpPr>
            <a:cxnSpLocks/>
          </p:cNvCxnSpPr>
          <p:nvPr/>
        </p:nvCxnSpPr>
        <p:spPr>
          <a:xfrm>
            <a:off x="3174627" y="2543000"/>
            <a:ext cx="4156234" cy="15305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Straight Connector 260">
            <a:extLst>
              <a:ext uri="{FF2B5EF4-FFF2-40B4-BE49-F238E27FC236}">
                <a16:creationId xmlns:a16="http://schemas.microsoft.com/office/drawing/2014/main" id="{C07E8E5F-FCC0-55D5-EB7E-C1A01BB85021}"/>
              </a:ext>
            </a:extLst>
          </p:cNvPr>
          <p:cNvCxnSpPr>
            <a:cxnSpLocks/>
          </p:cNvCxnSpPr>
          <p:nvPr/>
        </p:nvCxnSpPr>
        <p:spPr>
          <a:xfrm>
            <a:off x="1544286" y="4563293"/>
            <a:ext cx="6390756" cy="14528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 Box 20">
            <a:extLst>
              <a:ext uri="{FF2B5EF4-FFF2-40B4-BE49-F238E27FC236}">
                <a16:creationId xmlns:a16="http://schemas.microsoft.com/office/drawing/2014/main" id="{74446C56-E9FA-76AF-2AF3-81AE9C84B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486" y="2917348"/>
            <a:ext cx="2347545" cy="938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761771"/>
            <a:r>
              <a:rPr lang="en-US" sz="900" b="1">
                <a:solidFill>
                  <a:schemeClr val="accent1"/>
                </a:solidFill>
              </a:rPr>
              <a:t>CONTROL ROOM &amp; REMOTE USE</a:t>
            </a:r>
          </a:p>
          <a:p>
            <a:pPr marL="171399" indent="-171399" defTabSz="761771">
              <a:buFont typeface="Arial" panose="020B0604020202020204" pitchFamily="34" charset="0"/>
              <a:buChar char="•"/>
            </a:pPr>
            <a:r>
              <a:rPr lang="en-US" sz="900"/>
              <a:t>Operation</a:t>
            </a:r>
          </a:p>
          <a:p>
            <a:pPr marL="171399" indent="-171399" defTabSz="761771">
              <a:buFont typeface="Arial" panose="020B0604020202020204" pitchFamily="34" charset="0"/>
              <a:buChar char="•"/>
            </a:pPr>
            <a:r>
              <a:rPr lang="en-US" sz="900"/>
              <a:t>Maintenance</a:t>
            </a:r>
          </a:p>
          <a:p>
            <a:pPr marL="171399" indent="-171399" defTabSz="761771">
              <a:buFont typeface="Arial" panose="020B0604020202020204" pitchFamily="34" charset="0"/>
              <a:buChar char="•"/>
            </a:pPr>
            <a:r>
              <a:rPr lang="en-US" sz="900"/>
              <a:t>Reporting</a:t>
            </a:r>
          </a:p>
          <a:p>
            <a:pPr marL="171399" indent="-171399" defTabSz="761771">
              <a:buFont typeface="Arial" panose="020B0604020202020204" pitchFamily="34" charset="0"/>
              <a:buChar char="•"/>
            </a:pPr>
            <a:r>
              <a:rPr lang="en-US" sz="900"/>
              <a:t>Data Analytics</a:t>
            </a:r>
          </a:p>
          <a:p>
            <a:pPr marL="171399" indent="-171399" defTabSz="761771">
              <a:buFont typeface="Arial" panose="020B0604020202020204" pitchFamily="34" charset="0"/>
              <a:buChar char="•"/>
            </a:pPr>
            <a:r>
              <a:rPr lang="en-US" sz="900"/>
              <a:t>Asset Management</a:t>
            </a:r>
          </a:p>
        </p:txBody>
      </p:sp>
      <p:sp>
        <p:nvSpPr>
          <p:cNvPr id="47" name="Text Box 20">
            <a:extLst>
              <a:ext uri="{FF2B5EF4-FFF2-40B4-BE49-F238E27FC236}">
                <a16:creationId xmlns:a16="http://schemas.microsoft.com/office/drawing/2014/main" id="{A10E6D6C-79F9-B3DA-6B82-D80DB9BCA2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192" y="1738564"/>
            <a:ext cx="2108635" cy="8000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761771"/>
            <a:r>
              <a:rPr lang="en-US" sz="900" b="1">
                <a:solidFill>
                  <a:schemeClr val="accent1"/>
                </a:solidFill>
              </a:rPr>
              <a:t>OFFICE &amp; WORKSHOP USERS</a:t>
            </a:r>
          </a:p>
          <a:p>
            <a:pPr marL="171399" indent="-171399" defTabSz="761771">
              <a:buFont typeface="Arial" panose="020B0604020202020204" pitchFamily="34" charset="0"/>
              <a:buChar char="•"/>
            </a:pPr>
            <a:r>
              <a:rPr lang="en-US" sz="900"/>
              <a:t>Reporting</a:t>
            </a:r>
          </a:p>
          <a:p>
            <a:pPr marL="171399" indent="-171399" defTabSz="761771">
              <a:buFont typeface="Arial" panose="020B0604020202020204" pitchFamily="34" charset="0"/>
              <a:buChar char="•"/>
            </a:pPr>
            <a:r>
              <a:rPr lang="en-US" sz="900"/>
              <a:t>Data analytics</a:t>
            </a:r>
          </a:p>
          <a:p>
            <a:pPr marL="171399" indent="-171399" defTabSz="761771">
              <a:buFont typeface="Arial" panose="020B0604020202020204" pitchFamily="34" charset="0"/>
              <a:buChar char="•"/>
            </a:pPr>
            <a:r>
              <a:rPr lang="en-US" sz="900"/>
              <a:t>Asset Management</a:t>
            </a:r>
          </a:p>
          <a:p>
            <a:pPr marL="171399" indent="-171399" defTabSz="761771">
              <a:buFont typeface="Arial" panose="020B0604020202020204" pitchFamily="34" charset="0"/>
              <a:buChar char="•"/>
            </a:pPr>
            <a:r>
              <a:rPr lang="en-US" sz="900"/>
              <a:t>Engineering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C44270A5-F6CA-0E83-FEA5-0F44FD87E0EC}"/>
              </a:ext>
            </a:extLst>
          </p:cNvPr>
          <p:cNvCxnSpPr>
            <a:cxnSpLocks/>
          </p:cNvCxnSpPr>
          <p:nvPr/>
        </p:nvCxnSpPr>
        <p:spPr>
          <a:xfrm>
            <a:off x="5426335" y="3630008"/>
            <a:ext cx="1729881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3BA8B00C-A5EF-D3D9-35ED-8846A82881F9}"/>
              </a:ext>
            </a:extLst>
          </p:cNvPr>
          <p:cNvCxnSpPr>
            <a:cxnSpLocks/>
          </p:cNvCxnSpPr>
          <p:nvPr/>
        </p:nvCxnSpPr>
        <p:spPr>
          <a:xfrm>
            <a:off x="5426334" y="2516168"/>
            <a:ext cx="0" cy="20624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Picture 53" descr="A brick wall with white lines&#10;&#10;Description automatically generated">
            <a:extLst>
              <a:ext uri="{FF2B5EF4-FFF2-40B4-BE49-F238E27FC236}">
                <a16:creationId xmlns:a16="http://schemas.microsoft.com/office/drawing/2014/main" id="{A7EBC20F-BA8E-7F80-EE94-6492FD7601E6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167151" y="3521108"/>
            <a:ext cx="360000" cy="359906"/>
          </a:xfrm>
          <a:prstGeom prst="rect">
            <a:avLst/>
          </a:prstGeom>
        </p:spPr>
      </p:pic>
      <p:pic>
        <p:nvPicPr>
          <p:cNvPr id="58" name="Picture 57" descr="A brick wall with white lines&#10;&#10;Description automatically generated">
            <a:extLst>
              <a:ext uri="{FF2B5EF4-FFF2-40B4-BE49-F238E27FC236}">
                <a16:creationId xmlns:a16="http://schemas.microsoft.com/office/drawing/2014/main" id="{98A39274-6306-08B9-6119-5E5470A7D441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283636" y="3385507"/>
            <a:ext cx="360000" cy="359906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63533955-4B7C-B9E3-D7F6-AB5F1F9EEE2C}"/>
              </a:ext>
            </a:extLst>
          </p:cNvPr>
          <p:cNvSpPr txBox="1"/>
          <p:nvPr/>
        </p:nvSpPr>
        <p:spPr>
          <a:xfrm>
            <a:off x="7872342" y="2900311"/>
            <a:ext cx="2541526" cy="120001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761771"/>
            <a:r>
              <a:rPr lang="en-US" sz="900" b="1">
                <a:solidFill>
                  <a:schemeClr val="accent1"/>
                </a:solidFill>
              </a:rPr>
              <a:t>SYSTEM SERVERS</a:t>
            </a:r>
          </a:p>
          <a:p>
            <a:pPr marL="171399" indent="-171399" defTabSz="761771">
              <a:buFont typeface="Arial" panose="020B0604020202020204" pitchFamily="34" charset="0"/>
              <a:buChar char="•"/>
            </a:pPr>
            <a:r>
              <a:rPr lang="en-US" sz="900"/>
              <a:t>Historian</a:t>
            </a:r>
          </a:p>
          <a:p>
            <a:pPr marL="171399" indent="-171399" defTabSz="761771">
              <a:buFont typeface="Arial" panose="020B0604020202020204" pitchFamily="34" charset="0"/>
              <a:buChar char="•"/>
            </a:pPr>
            <a:r>
              <a:rPr lang="en-US" sz="900"/>
              <a:t>Calculations, data analytics and reporting</a:t>
            </a:r>
          </a:p>
          <a:p>
            <a:pPr marL="171399" indent="-171399" defTabSz="761771">
              <a:buFont typeface="Arial" panose="020B0604020202020204" pitchFamily="34" charset="0"/>
              <a:buChar char="•"/>
            </a:pPr>
            <a:r>
              <a:rPr lang="en-US" sz="900"/>
              <a:t>Configuration and maintenance</a:t>
            </a:r>
          </a:p>
          <a:p>
            <a:pPr marL="171399" indent="-171399" defTabSz="761771">
              <a:buFont typeface="Arial" panose="020B0604020202020204" pitchFamily="34" charset="0"/>
              <a:buChar char="•"/>
            </a:pPr>
            <a:r>
              <a:rPr lang="en-US" sz="900"/>
              <a:t>Cybersecurity</a:t>
            </a:r>
          </a:p>
          <a:p>
            <a:pPr marL="171399" indent="-171399" defTabSz="761771">
              <a:buFont typeface="Arial" panose="020B0604020202020204" pitchFamily="34" charset="0"/>
              <a:buChar char="•"/>
            </a:pPr>
            <a:r>
              <a:rPr lang="en-US" sz="900"/>
              <a:t>User / AD management</a:t>
            </a:r>
          </a:p>
          <a:p>
            <a:pPr marL="171399" indent="-171399" defTabSz="761771">
              <a:buFont typeface="Arial" panose="020B0604020202020204" pitchFamily="34" charset="0"/>
              <a:buChar char="•"/>
            </a:pPr>
            <a:r>
              <a:rPr lang="en-US" sz="900"/>
              <a:t>Remote access</a:t>
            </a:r>
          </a:p>
          <a:p>
            <a:pPr marL="171399" indent="-171399" defTabSz="761771">
              <a:buFont typeface="Arial" panose="020B0604020202020204" pitchFamily="34" charset="0"/>
              <a:buChar char="•"/>
            </a:pPr>
            <a:r>
              <a:rPr lang="en-US" sz="900"/>
              <a:t>ERP connection OPC UA </a:t>
            </a:r>
          </a:p>
        </p:txBody>
      </p:sp>
      <p:pic>
        <p:nvPicPr>
          <p:cNvPr id="60" name="Picture 59" descr="A brick wall with white lines&#10;&#10;Description automatically generated">
            <a:extLst>
              <a:ext uri="{FF2B5EF4-FFF2-40B4-BE49-F238E27FC236}">
                <a16:creationId xmlns:a16="http://schemas.microsoft.com/office/drawing/2014/main" id="{595E89CC-DBBC-029B-1097-7AC82032DEC0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067249" y="3425955"/>
            <a:ext cx="360000" cy="359906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88E62B1B-4480-8C26-5B04-C0CD9D65CDE7}"/>
              </a:ext>
            </a:extLst>
          </p:cNvPr>
          <p:cNvSpPr txBox="1"/>
          <p:nvPr/>
        </p:nvSpPr>
        <p:spPr>
          <a:xfrm>
            <a:off x="6617010" y="3802034"/>
            <a:ext cx="1276461" cy="3692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/>
              <a:t>Server or </a:t>
            </a:r>
          </a:p>
          <a:p>
            <a:pPr algn="ctr"/>
            <a:r>
              <a:rPr lang="en-US" sz="900"/>
              <a:t>Virtualized solutions</a:t>
            </a:r>
            <a:endParaRPr lang="en-FI" sz="90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9F3244D-0413-4087-CDFC-A1B7624E702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96F8A8D-FAB4-05BA-E261-122D755F4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Valmet </a:t>
            </a:r>
            <a:r>
              <a:rPr lang="en-US" err="1"/>
              <a:t>DNAe</a:t>
            </a:r>
            <a:r>
              <a:rPr lang="en-US"/>
              <a:t> Component Architecture </a:t>
            </a:r>
            <a:endParaRPr lang="fi-FI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B97367A-5604-A262-6315-76C9B4BA77EC}"/>
              </a:ext>
            </a:extLst>
          </p:cNvPr>
          <p:cNvSpPr txBox="1"/>
          <p:nvPr/>
        </p:nvSpPr>
        <p:spPr>
          <a:xfrm>
            <a:off x="3432665" y="2524636"/>
            <a:ext cx="1159754" cy="230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>
                <a:latin typeface="Arial"/>
              </a:rPr>
              <a:t> IT / Office network</a:t>
            </a:r>
            <a:endParaRPr lang="en-US" sz="900"/>
          </a:p>
        </p:txBody>
      </p:sp>
      <p:pic>
        <p:nvPicPr>
          <p:cNvPr id="39" name="Picture 38" descr="A brick wall with white lines&#10;&#10;Description automatically generated">
            <a:extLst>
              <a:ext uri="{FF2B5EF4-FFF2-40B4-BE49-F238E27FC236}">
                <a16:creationId xmlns:a16="http://schemas.microsoft.com/office/drawing/2014/main" id="{7A3F8FA9-761B-1937-DBB5-DD95A2E3A2C5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15058" y="2355663"/>
            <a:ext cx="360000" cy="359906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F5972793-E227-F508-8163-974351FB8CB5}"/>
              </a:ext>
            </a:extLst>
          </p:cNvPr>
          <p:cNvSpPr txBox="1"/>
          <p:nvPr/>
        </p:nvSpPr>
        <p:spPr>
          <a:xfrm>
            <a:off x="5479375" y="1738564"/>
            <a:ext cx="1278725" cy="6461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761771"/>
            <a:r>
              <a:rPr lang="en-US" sz="900" b="1">
                <a:solidFill>
                  <a:schemeClr val="accent1"/>
                </a:solidFill>
              </a:rPr>
              <a:t>EDGE </a:t>
            </a:r>
          </a:p>
          <a:p>
            <a:pPr marL="171399" indent="-171399" defTabSz="761771">
              <a:buFont typeface="Arial" panose="020B0604020202020204" pitchFamily="34" charset="0"/>
              <a:buChar char="•"/>
            </a:pPr>
            <a:r>
              <a:rPr lang="en-US" sz="900"/>
              <a:t>Industrial Internet &amp; cloud connection</a:t>
            </a:r>
          </a:p>
        </p:txBody>
      </p:sp>
      <p:pic>
        <p:nvPicPr>
          <p:cNvPr id="45" name="Picture 44" descr="A brick wall with white lines&#10;&#10;Description automatically generated">
            <a:extLst>
              <a:ext uri="{FF2B5EF4-FFF2-40B4-BE49-F238E27FC236}">
                <a16:creationId xmlns:a16="http://schemas.microsoft.com/office/drawing/2014/main" id="{EDDCFAA8-3F9F-5FB9-12FF-F224C4A73620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242675" y="2382759"/>
            <a:ext cx="360000" cy="359906"/>
          </a:xfrm>
          <a:prstGeom prst="rect">
            <a:avLst/>
          </a:prstGeom>
        </p:spPr>
      </p:pic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17C6A73E-4F3B-52EF-FC6C-A46028BEC66A}"/>
              </a:ext>
            </a:extLst>
          </p:cNvPr>
          <p:cNvCxnSpPr>
            <a:cxnSpLocks/>
          </p:cNvCxnSpPr>
          <p:nvPr/>
        </p:nvCxnSpPr>
        <p:spPr>
          <a:xfrm>
            <a:off x="8238541" y="4582283"/>
            <a:ext cx="455772" cy="0"/>
          </a:xfrm>
          <a:prstGeom prst="line">
            <a:avLst/>
          </a:prstGeom>
          <a:ln w="38100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Connector: Elbow 157">
            <a:extLst>
              <a:ext uri="{FF2B5EF4-FFF2-40B4-BE49-F238E27FC236}">
                <a16:creationId xmlns:a16="http://schemas.microsoft.com/office/drawing/2014/main" id="{1BB7C944-BC76-10AF-81AF-406627F53216}"/>
              </a:ext>
            </a:extLst>
          </p:cNvPr>
          <p:cNvCxnSpPr>
            <a:cxnSpLocks/>
          </p:cNvCxnSpPr>
          <p:nvPr/>
        </p:nvCxnSpPr>
        <p:spPr>
          <a:xfrm flipV="1">
            <a:off x="1598286" y="4881043"/>
            <a:ext cx="1221279" cy="625546"/>
          </a:xfrm>
          <a:prstGeom prst="bentConnector3">
            <a:avLst>
              <a:gd name="adj1" fmla="val 72456"/>
            </a:avLst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8078DD99-2697-B916-5287-27E21D4F12E0}"/>
              </a:ext>
            </a:extLst>
          </p:cNvPr>
          <p:cNvCxnSpPr>
            <a:cxnSpLocks/>
          </p:cNvCxnSpPr>
          <p:nvPr/>
        </p:nvCxnSpPr>
        <p:spPr>
          <a:xfrm>
            <a:off x="4227850" y="4586703"/>
            <a:ext cx="0" cy="222881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2" name="Text Box 20">
            <a:extLst>
              <a:ext uri="{FF2B5EF4-FFF2-40B4-BE49-F238E27FC236}">
                <a16:creationId xmlns:a16="http://schemas.microsoft.com/office/drawing/2014/main" id="{08880B2D-3271-CC24-8FFC-581C76F72C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5227" y="5133707"/>
            <a:ext cx="1096655" cy="15384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761771"/>
            <a:r>
              <a:rPr lang="en-US" sz="1000"/>
              <a:t>Safety System</a:t>
            </a:r>
          </a:p>
        </p:txBody>
      </p:sp>
      <p:pic>
        <p:nvPicPr>
          <p:cNvPr id="185" name="Picture 184" descr="A brick wall with white lines&#10;&#10;Description automatically generated">
            <a:extLst>
              <a:ext uri="{FF2B5EF4-FFF2-40B4-BE49-F238E27FC236}">
                <a16:creationId xmlns:a16="http://schemas.microsoft.com/office/drawing/2014/main" id="{40D7BE8B-38A7-E1C5-7853-72D4F58A74CD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824249" y="5317323"/>
            <a:ext cx="360000" cy="359906"/>
          </a:xfrm>
          <a:prstGeom prst="rect">
            <a:avLst/>
          </a:prstGeom>
        </p:spPr>
      </p:pic>
      <p:pic>
        <p:nvPicPr>
          <p:cNvPr id="192" name="Picture 191" descr="A brick wall with white lines&#10;&#10;Description automatically generated">
            <a:extLst>
              <a:ext uri="{FF2B5EF4-FFF2-40B4-BE49-F238E27FC236}">
                <a16:creationId xmlns:a16="http://schemas.microsoft.com/office/drawing/2014/main" id="{3213C5B4-1172-9610-249E-A517E77DDF6C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15058" y="4392208"/>
            <a:ext cx="360000" cy="359906"/>
          </a:xfrm>
          <a:prstGeom prst="rect">
            <a:avLst/>
          </a:prstGeom>
        </p:spPr>
      </p:pic>
      <p:grpSp>
        <p:nvGrpSpPr>
          <p:cNvPr id="318" name="Group 317">
            <a:extLst>
              <a:ext uri="{FF2B5EF4-FFF2-40B4-BE49-F238E27FC236}">
                <a16:creationId xmlns:a16="http://schemas.microsoft.com/office/drawing/2014/main" id="{05BE66DB-9A3C-D080-4861-4A6504B6C53D}"/>
              </a:ext>
            </a:extLst>
          </p:cNvPr>
          <p:cNvGrpSpPr/>
          <p:nvPr/>
        </p:nvGrpSpPr>
        <p:grpSpPr>
          <a:xfrm>
            <a:off x="4439077" y="4406748"/>
            <a:ext cx="1183806" cy="567952"/>
            <a:chOff x="4824987" y="4407003"/>
            <a:chExt cx="1184114" cy="568100"/>
          </a:xfrm>
        </p:grpSpPr>
        <p:pic>
          <p:nvPicPr>
            <p:cNvPr id="190" name="Picture 189" descr="A brick wall with white lines&#10;&#10;Description automatically generated">
              <a:extLst>
                <a:ext uri="{FF2B5EF4-FFF2-40B4-BE49-F238E27FC236}">
                  <a16:creationId xmlns:a16="http://schemas.microsoft.com/office/drawing/2014/main" id="{2AA810B1-C687-0903-A850-5DF3F08B9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254286" y="4407003"/>
              <a:ext cx="360094" cy="360000"/>
            </a:xfrm>
            <a:prstGeom prst="rect">
              <a:avLst/>
            </a:prstGeom>
          </p:spPr>
        </p:pic>
        <p:sp>
          <p:nvSpPr>
            <p:cNvPr id="195" name="TextBox 194">
              <a:extLst>
                <a:ext uri="{FF2B5EF4-FFF2-40B4-BE49-F238E27FC236}">
                  <a16:creationId xmlns:a16="http://schemas.microsoft.com/office/drawing/2014/main" id="{41C47522-6377-DB11-C66A-3704E6053147}"/>
                </a:ext>
              </a:extLst>
            </p:cNvPr>
            <p:cNvSpPr txBox="1"/>
            <p:nvPr/>
          </p:nvSpPr>
          <p:spPr>
            <a:xfrm>
              <a:off x="4824987" y="4744271"/>
              <a:ext cx="1184114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900"/>
                <a:t>PRP Network</a:t>
              </a:r>
              <a:endParaRPr lang="en-FI" sz="900"/>
            </a:p>
          </p:txBody>
        </p: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B5EFD1F6-252A-7902-45C6-9AB78DE17190}"/>
              </a:ext>
            </a:extLst>
          </p:cNvPr>
          <p:cNvGrpSpPr/>
          <p:nvPr/>
        </p:nvGrpSpPr>
        <p:grpSpPr>
          <a:xfrm>
            <a:off x="7751067" y="4220864"/>
            <a:ext cx="730823" cy="479404"/>
            <a:chOff x="309333" y="3717021"/>
            <a:chExt cx="731013" cy="479529"/>
          </a:xfrm>
        </p:grpSpPr>
        <p:pic>
          <p:nvPicPr>
            <p:cNvPr id="213" name="Picture 212" descr="A close-up of a wifi router&#10;&#10;Description automatically generated">
              <a:extLst>
                <a:ext uri="{FF2B5EF4-FFF2-40B4-BE49-F238E27FC236}">
                  <a16:creationId xmlns:a16="http://schemas.microsoft.com/office/drawing/2014/main" id="{B39B3968-E652-C23C-1EF5-546615A06D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 t="31611" r="25451" b="25226"/>
            <a:stretch/>
          </p:blipFill>
          <p:spPr>
            <a:xfrm>
              <a:off x="309333" y="3901464"/>
              <a:ext cx="509786" cy="295086"/>
            </a:xfrm>
            <a:prstGeom prst="rect">
              <a:avLst/>
            </a:prstGeom>
          </p:spPr>
        </p:pic>
        <p:pic>
          <p:nvPicPr>
            <p:cNvPr id="214" name="Graphic 213">
              <a:extLst>
                <a:ext uri="{FF2B5EF4-FFF2-40B4-BE49-F238E27FC236}">
                  <a16:creationId xmlns:a16="http://schemas.microsoft.com/office/drawing/2014/main" id="{C34C592A-9029-F66B-A799-18DE95A2FA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12600000">
              <a:off x="631814" y="3717021"/>
              <a:ext cx="408532" cy="199920"/>
            </a:xfrm>
            <a:prstGeom prst="rect">
              <a:avLst/>
            </a:prstGeom>
          </p:spPr>
        </p:pic>
      </p:grpSp>
      <p:grpSp>
        <p:nvGrpSpPr>
          <p:cNvPr id="216" name="Group 215">
            <a:extLst>
              <a:ext uri="{FF2B5EF4-FFF2-40B4-BE49-F238E27FC236}">
                <a16:creationId xmlns:a16="http://schemas.microsoft.com/office/drawing/2014/main" id="{62937CBA-4950-842F-624B-779D473F1984}"/>
              </a:ext>
            </a:extLst>
          </p:cNvPr>
          <p:cNvGrpSpPr/>
          <p:nvPr/>
        </p:nvGrpSpPr>
        <p:grpSpPr>
          <a:xfrm>
            <a:off x="8482861" y="4220864"/>
            <a:ext cx="730823" cy="479404"/>
            <a:chOff x="309333" y="3717021"/>
            <a:chExt cx="731013" cy="479529"/>
          </a:xfrm>
        </p:grpSpPr>
        <p:pic>
          <p:nvPicPr>
            <p:cNvPr id="217" name="Picture 216" descr="A close-up of a wifi router&#10;&#10;Description automatically generated">
              <a:extLst>
                <a:ext uri="{FF2B5EF4-FFF2-40B4-BE49-F238E27FC236}">
                  <a16:creationId xmlns:a16="http://schemas.microsoft.com/office/drawing/2014/main" id="{1E24A01F-E893-9327-404B-D82939D15E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 t="31611" r="25451" b="25226"/>
            <a:stretch/>
          </p:blipFill>
          <p:spPr>
            <a:xfrm>
              <a:off x="309333" y="3901464"/>
              <a:ext cx="509786" cy="295086"/>
            </a:xfrm>
            <a:prstGeom prst="rect">
              <a:avLst/>
            </a:prstGeom>
          </p:spPr>
        </p:pic>
        <p:pic>
          <p:nvPicPr>
            <p:cNvPr id="218" name="Graphic 217">
              <a:extLst>
                <a:ext uri="{FF2B5EF4-FFF2-40B4-BE49-F238E27FC236}">
                  <a16:creationId xmlns:a16="http://schemas.microsoft.com/office/drawing/2014/main" id="{170DDCE4-A20D-41FF-9DA8-C17A65D9BC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12600000">
              <a:off x="631814" y="3717021"/>
              <a:ext cx="408532" cy="199920"/>
            </a:xfrm>
            <a:prstGeom prst="rect">
              <a:avLst/>
            </a:prstGeom>
          </p:spPr>
        </p:pic>
      </p:grpSp>
      <p:pic>
        <p:nvPicPr>
          <p:cNvPr id="291" name="Graphic 290">
            <a:extLst>
              <a:ext uri="{FF2B5EF4-FFF2-40B4-BE49-F238E27FC236}">
                <a16:creationId xmlns:a16="http://schemas.microsoft.com/office/drawing/2014/main" id="{4FF2C1AA-FB9B-48D8-DF83-6D004529348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566276" y="2137015"/>
            <a:ext cx="327195" cy="327193"/>
          </a:xfrm>
          <a:prstGeom prst="rect">
            <a:avLst/>
          </a:prstGeom>
        </p:spPr>
      </p:pic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A3FDD1BF-D4E3-4D5C-3780-4AB010E8DA0D}"/>
              </a:ext>
            </a:extLst>
          </p:cNvPr>
          <p:cNvCxnSpPr>
            <a:cxnSpLocks/>
          </p:cNvCxnSpPr>
          <p:nvPr/>
        </p:nvCxnSpPr>
        <p:spPr>
          <a:xfrm flipV="1">
            <a:off x="8969014" y="4577821"/>
            <a:ext cx="1018981" cy="2864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2" name="Straight Connector 311">
            <a:extLst>
              <a:ext uri="{FF2B5EF4-FFF2-40B4-BE49-F238E27FC236}">
                <a16:creationId xmlns:a16="http://schemas.microsoft.com/office/drawing/2014/main" id="{B1B8DF7A-1ACE-EFD9-E463-11DCD0FC48EA}"/>
              </a:ext>
            </a:extLst>
          </p:cNvPr>
          <p:cNvCxnSpPr>
            <a:cxnSpLocks/>
          </p:cNvCxnSpPr>
          <p:nvPr/>
        </p:nvCxnSpPr>
        <p:spPr>
          <a:xfrm>
            <a:off x="2814139" y="4568171"/>
            <a:ext cx="0" cy="228664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9" name="Text Box 20">
            <a:extLst>
              <a:ext uri="{FF2B5EF4-FFF2-40B4-BE49-F238E27FC236}">
                <a16:creationId xmlns:a16="http://schemas.microsoft.com/office/drawing/2014/main" id="{0318C655-C73C-873F-CF77-D4B7EA538E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486" y="4711425"/>
            <a:ext cx="1200978" cy="124617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761771"/>
            <a:r>
              <a:rPr lang="en-US" sz="900" b="1">
                <a:solidFill>
                  <a:srgbClr val="50B948"/>
                </a:solidFill>
              </a:rPr>
              <a:t>CONNECTIVITY TO 3rd PARTY SYSTEMS</a:t>
            </a:r>
          </a:p>
          <a:p>
            <a:pPr marL="171399" indent="-171399" defTabSz="761771">
              <a:buFont typeface="Arial" panose="020B0604020202020204" pitchFamily="34" charset="0"/>
              <a:buChar char="•"/>
            </a:pPr>
            <a:r>
              <a:rPr lang="en-US" sz="900"/>
              <a:t>PROFINET</a:t>
            </a:r>
          </a:p>
          <a:p>
            <a:pPr marL="171399" indent="-171399" defTabSz="761771">
              <a:buFont typeface="Arial" panose="020B0604020202020204" pitchFamily="34" charset="0"/>
              <a:buChar char="•"/>
            </a:pPr>
            <a:r>
              <a:rPr lang="en-US" sz="900"/>
              <a:t>PROFIBUS</a:t>
            </a:r>
          </a:p>
          <a:p>
            <a:pPr marL="171399" indent="-171399" defTabSz="761771">
              <a:buFont typeface="Arial" panose="020B0604020202020204" pitchFamily="34" charset="0"/>
              <a:buChar char="•"/>
            </a:pPr>
            <a:r>
              <a:rPr lang="en-US" sz="900"/>
              <a:t>OPC UA </a:t>
            </a:r>
          </a:p>
          <a:p>
            <a:pPr marL="171399" indent="-171399" defTabSz="761771">
              <a:buFont typeface="Arial" panose="020B0604020202020204" pitchFamily="34" charset="0"/>
              <a:buChar char="•"/>
            </a:pPr>
            <a:r>
              <a:rPr lang="en-US" sz="900"/>
              <a:t>Modbus</a:t>
            </a:r>
          </a:p>
          <a:p>
            <a:pPr marL="171399" indent="-171399" defTabSz="761771">
              <a:buFont typeface="Arial" panose="020B0604020202020204" pitchFamily="34" charset="0"/>
              <a:buChar char="•"/>
            </a:pPr>
            <a:r>
              <a:rPr lang="en-US" sz="900"/>
              <a:t>IEC 61850 etc.</a:t>
            </a:r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EABE07D6-24B4-DE3D-751C-620FC2814352}"/>
              </a:ext>
            </a:extLst>
          </p:cNvPr>
          <p:cNvCxnSpPr>
            <a:cxnSpLocks/>
          </p:cNvCxnSpPr>
          <p:nvPr/>
        </p:nvCxnSpPr>
        <p:spPr>
          <a:xfrm>
            <a:off x="1938284" y="4582650"/>
            <a:ext cx="0" cy="214147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D30673C-F0F4-310D-EE16-D69BDC8AA76A}"/>
              </a:ext>
            </a:extLst>
          </p:cNvPr>
          <p:cNvSpPr txBox="1"/>
          <p:nvPr/>
        </p:nvSpPr>
        <p:spPr>
          <a:xfrm>
            <a:off x="10460222" y="2086542"/>
            <a:ext cx="1204768" cy="369236"/>
          </a:xfrm>
          <a:prstGeom prst="rect">
            <a:avLst/>
          </a:prstGeom>
          <a:noFill/>
        </p:spPr>
        <p:txBody>
          <a:bodyPr wrap="square" lIns="91416" tIns="45708" rIns="91416" bIns="45708" rtlCol="0" anchor="t">
            <a:spAutoFit/>
          </a:bodyPr>
          <a:lstStyle/>
          <a:p>
            <a:r>
              <a:rPr lang="en-US" sz="900" b="1">
                <a:solidFill>
                  <a:schemeClr val="accent1"/>
                </a:solidFill>
              </a:rPr>
              <a:t>Plant Network</a:t>
            </a:r>
          </a:p>
          <a:p>
            <a:r>
              <a:rPr lang="en-US" sz="900"/>
              <a:t>IT / OT segmented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0DBF5D-48A8-B753-177E-117DDE85243E}"/>
              </a:ext>
            </a:extLst>
          </p:cNvPr>
          <p:cNvSpPr txBox="1"/>
          <p:nvPr/>
        </p:nvSpPr>
        <p:spPr>
          <a:xfrm>
            <a:off x="10430784" y="4883023"/>
            <a:ext cx="1245659" cy="669240"/>
          </a:xfrm>
          <a:prstGeom prst="rect">
            <a:avLst/>
          </a:prstGeom>
          <a:noFill/>
        </p:spPr>
        <p:txBody>
          <a:bodyPr wrap="square" lIns="91416" tIns="45708" rIns="91416" bIns="45708" rtlCol="0" anchor="t">
            <a:spAutoFit/>
          </a:bodyPr>
          <a:lstStyle/>
          <a:p>
            <a:r>
              <a:rPr lang="en-US" sz="900" b="1">
                <a:solidFill>
                  <a:schemeClr val="accent1"/>
                </a:solidFill>
              </a:rPr>
              <a:t>Automation (OT) Network</a:t>
            </a:r>
          </a:p>
          <a:p>
            <a:r>
              <a:rPr lang="en-US" sz="900"/>
              <a:t>Subnets firewalled</a:t>
            </a:r>
          </a:p>
          <a:p>
            <a:endParaRPr lang="en-US" sz="105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Text Box 20">
            <a:extLst>
              <a:ext uri="{FF2B5EF4-FFF2-40B4-BE49-F238E27FC236}">
                <a16:creationId xmlns:a16="http://schemas.microsoft.com/office/drawing/2014/main" id="{92DE903E-234E-16E6-09F2-F811F5256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41245" y="3500318"/>
            <a:ext cx="1230741" cy="2307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761771"/>
            <a:r>
              <a:rPr lang="en-US" sz="900" b="1">
                <a:solidFill>
                  <a:schemeClr val="accent1"/>
                </a:solidFill>
              </a:rPr>
              <a:t>Automation DMZ</a:t>
            </a:r>
          </a:p>
        </p:txBody>
      </p:sp>
      <p:pic>
        <p:nvPicPr>
          <p:cNvPr id="21" name="Picture 20" descr="A computer and monitor with a black background&#10;&#10;Description automatically generated">
            <a:extLst>
              <a:ext uri="{FF2B5EF4-FFF2-40B4-BE49-F238E27FC236}">
                <a16:creationId xmlns:a16="http://schemas.microsoft.com/office/drawing/2014/main" id="{BF266303-2B3E-DFB1-A4BD-120182FD7D6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39428" y="2118732"/>
            <a:ext cx="575248" cy="579482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27AEF6C1-EF70-F90B-34BD-FFF7F9F172E2}"/>
              </a:ext>
            </a:extLst>
          </p:cNvPr>
          <p:cNvGrpSpPr/>
          <p:nvPr/>
        </p:nvGrpSpPr>
        <p:grpSpPr>
          <a:xfrm>
            <a:off x="3839719" y="2001389"/>
            <a:ext cx="650427" cy="486581"/>
            <a:chOff x="3196188" y="1616125"/>
            <a:chExt cx="650596" cy="486708"/>
          </a:xfrm>
        </p:grpSpPr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2C8B4A37-5392-6DCD-6046-F5FB74F7B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12600000">
              <a:off x="3438252" y="1616125"/>
              <a:ext cx="408532" cy="199920"/>
            </a:xfrm>
            <a:prstGeom prst="rect">
              <a:avLst/>
            </a:prstGeom>
          </p:spPr>
        </p:pic>
        <p:pic>
          <p:nvPicPr>
            <p:cNvPr id="24" name="Picture 23" descr="A rectangular object with a white screen&#10;&#10;Description automatically generated">
              <a:extLst>
                <a:ext uri="{FF2B5EF4-FFF2-40B4-BE49-F238E27FC236}">
                  <a16:creationId xmlns:a16="http://schemas.microsoft.com/office/drawing/2014/main" id="{94AB2892-BA6C-4A3D-A7AD-25842DDC80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16580" t="24649" r="15636" b="28305"/>
            <a:stretch/>
          </p:blipFill>
          <p:spPr>
            <a:xfrm>
              <a:off x="3196188" y="1778983"/>
              <a:ext cx="466725" cy="323850"/>
            </a:xfrm>
            <a:prstGeom prst="rect">
              <a:avLst/>
            </a:prstGeom>
          </p:spPr>
        </p:pic>
      </p:grpSp>
      <p:pic>
        <p:nvPicPr>
          <p:cNvPr id="3" name="Picture 2" descr="A white rectangular object with black lines&#10;&#10;Description automatically generated">
            <a:extLst>
              <a:ext uri="{FF2B5EF4-FFF2-40B4-BE49-F238E27FC236}">
                <a16:creationId xmlns:a16="http://schemas.microsoft.com/office/drawing/2014/main" id="{5CF6E1BC-7C77-789B-3DAB-31E01A8DF41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05900" y="2086543"/>
            <a:ext cx="652711" cy="65678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BE6E0A4-0BDE-A344-4278-91EFC5F9FA5A}"/>
              </a:ext>
            </a:extLst>
          </p:cNvPr>
          <p:cNvGrpSpPr/>
          <p:nvPr/>
        </p:nvGrpSpPr>
        <p:grpSpPr>
          <a:xfrm>
            <a:off x="2490039" y="3138932"/>
            <a:ext cx="1184187" cy="755549"/>
            <a:chOff x="1333348" y="2489909"/>
            <a:chExt cx="1495577" cy="1132458"/>
          </a:xfrm>
        </p:grpSpPr>
        <p:pic>
          <p:nvPicPr>
            <p:cNvPr id="14" name="Picture 13" descr="A black and white pixelated keyboard&#10;&#10;Description automatically generated">
              <a:extLst>
                <a:ext uri="{FF2B5EF4-FFF2-40B4-BE49-F238E27FC236}">
                  <a16:creationId xmlns:a16="http://schemas.microsoft.com/office/drawing/2014/main" id="{3B2601A6-CCE7-451D-50D5-88DB8C372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t="30035" b="31650"/>
            <a:stretch/>
          </p:blipFill>
          <p:spPr>
            <a:xfrm>
              <a:off x="1409146" y="3381375"/>
              <a:ext cx="571938" cy="219076"/>
            </a:xfrm>
            <a:prstGeom prst="rect">
              <a:avLst/>
            </a:prstGeom>
          </p:spPr>
        </p:pic>
        <p:pic>
          <p:nvPicPr>
            <p:cNvPr id="15" name="Picture 14" descr="A computer mouse with a black background&#10;&#10;Description automatically generated">
              <a:extLst>
                <a:ext uri="{FF2B5EF4-FFF2-40B4-BE49-F238E27FC236}">
                  <a16:creationId xmlns:a16="http://schemas.microsoft.com/office/drawing/2014/main" id="{C00EA52D-4196-18E3-7338-4BF4C61EE7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/>
            <a:srcRect l="16333" t="11231" r="25281" b="9342"/>
            <a:stretch/>
          </p:blipFill>
          <p:spPr>
            <a:xfrm>
              <a:off x="1876425" y="3298517"/>
              <a:ext cx="238125" cy="32385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B2650F1-3CAB-1039-6289-8B0D7F4661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/>
            <a:srcRect t="16683" b="21952"/>
            <a:stretch/>
          </p:blipFill>
          <p:spPr>
            <a:xfrm>
              <a:off x="1333348" y="3002707"/>
              <a:ext cx="1432104" cy="419101"/>
            </a:xfrm>
            <a:prstGeom prst="rect">
              <a:avLst/>
            </a:prstGeom>
          </p:spPr>
        </p:pic>
        <p:pic>
          <p:nvPicPr>
            <p:cNvPr id="19" name="Picture 18" descr="A black and white picture&#10;&#10;Description automatically generated">
              <a:extLst>
                <a:ext uri="{FF2B5EF4-FFF2-40B4-BE49-F238E27FC236}">
                  <a16:creationId xmlns:a16="http://schemas.microsoft.com/office/drawing/2014/main" id="{94183B5F-1000-B893-B485-2D46EFE39E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336045" y="2489909"/>
              <a:ext cx="1452845" cy="684430"/>
            </a:xfrm>
            <a:prstGeom prst="rect">
              <a:avLst/>
            </a:prstGeom>
          </p:spPr>
        </p:pic>
        <p:pic>
          <p:nvPicPr>
            <p:cNvPr id="20" name="Picture 19" descr="A black and white pixelated keyboard&#10;&#10;Description automatically generated">
              <a:extLst>
                <a:ext uri="{FF2B5EF4-FFF2-40B4-BE49-F238E27FC236}">
                  <a16:creationId xmlns:a16="http://schemas.microsoft.com/office/drawing/2014/main" id="{E32A55EE-E196-18C2-EC83-3B939717A7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t="30035" b="31650"/>
            <a:stretch/>
          </p:blipFill>
          <p:spPr>
            <a:xfrm>
              <a:off x="2113996" y="3381375"/>
              <a:ext cx="571938" cy="219076"/>
            </a:xfrm>
            <a:prstGeom prst="rect">
              <a:avLst/>
            </a:prstGeom>
          </p:spPr>
        </p:pic>
        <p:pic>
          <p:nvPicPr>
            <p:cNvPr id="25" name="Picture 24" descr="A computer mouse with a black background&#10;&#10;Description automatically generated">
              <a:extLst>
                <a:ext uri="{FF2B5EF4-FFF2-40B4-BE49-F238E27FC236}">
                  <a16:creationId xmlns:a16="http://schemas.microsoft.com/office/drawing/2014/main" id="{52EBDADD-742F-9982-FA6A-29B7ED9F07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/>
            <a:srcRect l="16333" t="11231" r="25281" b="9342"/>
            <a:stretch/>
          </p:blipFill>
          <p:spPr>
            <a:xfrm>
              <a:off x="2590800" y="3298517"/>
              <a:ext cx="238125" cy="323850"/>
            </a:xfrm>
            <a:prstGeom prst="rect">
              <a:avLst/>
            </a:prstGeom>
          </p:spPr>
        </p:pic>
      </p:grpSp>
      <p:pic>
        <p:nvPicPr>
          <p:cNvPr id="26" name="Graphic 25">
            <a:extLst>
              <a:ext uri="{FF2B5EF4-FFF2-40B4-BE49-F238E27FC236}">
                <a16:creationId xmlns:a16="http://schemas.microsoft.com/office/drawing/2014/main" id="{157042A4-BDFE-C061-EEA9-E3C8E8401B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2600000">
            <a:off x="4107345" y="3183223"/>
            <a:ext cx="408426" cy="199868"/>
          </a:xfrm>
          <a:prstGeom prst="rect">
            <a:avLst/>
          </a:prstGeom>
        </p:spPr>
      </p:pic>
      <p:pic>
        <p:nvPicPr>
          <p:cNvPr id="27" name="Picture 26" descr="A rectangular object with a white screen&#10;&#10;Description automatically generated">
            <a:extLst>
              <a:ext uri="{FF2B5EF4-FFF2-40B4-BE49-F238E27FC236}">
                <a16:creationId xmlns:a16="http://schemas.microsoft.com/office/drawing/2014/main" id="{70CDD403-DD9E-0436-3D7B-AB1E565FF8F4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6580" t="24649" r="15636" b="28305"/>
          <a:stretch/>
        </p:blipFill>
        <p:spPr>
          <a:xfrm>
            <a:off x="3865346" y="3346038"/>
            <a:ext cx="466603" cy="323766"/>
          </a:xfrm>
          <a:prstGeom prst="rect">
            <a:avLst/>
          </a:prstGeom>
        </p:spPr>
      </p:pic>
      <p:pic>
        <p:nvPicPr>
          <p:cNvPr id="30" name="Picture 29" descr="A black and white rectangular object&#10;&#10;Description automatically generated">
            <a:extLst>
              <a:ext uri="{FF2B5EF4-FFF2-40B4-BE49-F238E27FC236}">
                <a16:creationId xmlns:a16="http://schemas.microsoft.com/office/drawing/2014/main" id="{6C7EDAF6-3642-871B-777D-0BAC9399CCD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992656" y="3977924"/>
            <a:ext cx="607478" cy="574268"/>
          </a:xfrm>
          <a:prstGeom prst="rect">
            <a:avLst/>
          </a:prstGeom>
        </p:spPr>
      </p:pic>
      <p:pic>
        <p:nvPicPr>
          <p:cNvPr id="35" name="Picture 34" descr="A white rectangular object with a black background&#10;&#10;Description automatically generated">
            <a:extLst>
              <a:ext uri="{FF2B5EF4-FFF2-40B4-BE49-F238E27FC236}">
                <a16:creationId xmlns:a16="http://schemas.microsoft.com/office/drawing/2014/main" id="{4FD4B8EF-770B-A0B8-A730-0C03F25444F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324022" y="3915461"/>
            <a:ext cx="607478" cy="574268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4055F7F4-3DD2-57CB-7CAB-C90214582011}"/>
              </a:ext>
            </a:extLst>
          </p:cNvPr>
          <p:cNvGrpSpPr/>
          <p:nvPr/>
        </p:nvGrpSpPr>
        <p:grpSpPr>
          <a:xfrm>
            <a:off x="6802118" y="3177985"/>
            <a:ext cx="904463" cy="659872"/>
            <a:chOff x="5480372" y="3433644"/>
            <a:chExt cx="994181" cy="689676"/>
          </a:xfrm>
        </p:grpSpPr>
        <p:pic>
          <p:nvPicPr>
            <p:cNvPr id="38" name="Picture 37" descr="A white rectangular object with black lines&#10;&#10;Description automatically generated">
              <a:extLst>
                <a:ext uri="{FF2B5EF4-FFF2-40B4-BE49-F238E27FC236}">
                  <a16:creationId xmlns:a16="http://schemas.microsoft.com/office/drawing/2014/main" id="{7CD4328B-B842-05BB-5D16-FF4D0D491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480372" y="3433644"/>
              <a:ext cx="684642" cy="688920"/>
            </a:xfrm>
            <a:prstGeom prst="rect">
              <a:avLst/>
            </a:prstGeom>
          </p:spPr>
        </p:pic>
        <p:pic>
          <p:nvPicPr>
            <p:cNvPr id="41" name="Picture 40" descr="A white rectangular object with black lines&#10;&#10;Description automatically generated">
              <a:extLst>
                <a:ext uri="{FF2B5EF4-FFF2-40B4-BE49-F238E27FC236}">
                  <a16:creationId xmlns:a16="http://schemas.microsoft.com/office/drawing/2014/main" id="{1B2BEA32-3001-AE02-AA27-CE6427EEF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789911" y="3434400"/>
              <a:ext cx="684642" cy="688920"/>
            </a:xfrm>
            <a:prstGeom prst="rect">
              <a:avLst/>
            </a:prstGeom>
          </p:spPr>
        </p:pic>
      </p:grpSp>
      <p:pic>
        <p:nvPicPr>
          <p:cNvPr id="48" name="Picture 47" descr="A rectangular object with a white screen&#10;&#10;Description automatically generated">
            <a:extLst>
              <a:ext uri="{FF2B5EF4-FFF2-40B4-BE49-F238E27FC236}">
                <a16:creationId xmlns:a16="http://schemas.microsoft.com/office/drawing/2014/main" id="{1EFF0721-8C23-5353-29A4-988C1E51024F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6580" t="24649" r="15636" b="28305"/>
          <a:stretch/>
        </p:blipFill>
        <p:spPr>
          <a:xfrm>
            <a:off x="1712611" y="4719959"/>
            <a:ext cx="466603" cy="323766"/>
          </a:xfrm>
          <a:prstGeom prst="rect">
            <a:avLst/>
          </a:prstGeom>
        </p:spPr>
      </p:pic>
      <p:pic>
        <p:nvPicPr>
          <p:cNvPr id="63" name="Picture 62" descr="A video game console with windows&#10;&#10;Description automatically generated">
            <a:extLst>
              <a:ext uri="{FF2B5EF4-FFF2-40B4-BE49-F238E27FC236}">
                <a16:creationId xmlns:a16="http://schemas.microsoft.com/office/drawing/2014/main" id="{36AD2E17-9F03-35C4-9340-C5D37D629DC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586656" y="4570557"/>
            <a:ext cx="626635" cy="63276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1A43324-284E-9440-98D2-BFA86D1F4CF5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611545" y="5108609"/>
            <a:ext cx="627387" cy="637649"/>
          </a:xfrm>
          <a:prstGeom prst="rect">
            <a:avLst/>
          </a:prstGeom>
        </p:spPr>
      </p:pic>
      <p:pic>
        <p:nvPicPr>
          <p:cNvPr id="55" name="Picture 54" descr="A grey and white building&#10;&#10;Description automatically generated">
            <a:extLst>
              <a:ext uri="{FF2B5EF4-FFF2-40B4-BE49-F238E27FC236}">
                <a16:creationId xmlns:a16="http://schemas.microsoft.com/office/drawing/2014/main" id="{D706005D-38E3-E468-D343-BFBBEAAEBA9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109796" y="5019635"/>
            <a:ext cx="627387" cy="637649"/>
          </a:xfrm>
          <a:prstGeom prst="rect">
            <a:avLst/>
          </a:prstGeom>
        </p:spPr>
      </p:pic>
      <p:sp>
        <p:nvSpPr>
          <p:cNvPr id="56" name="Text Box 20">
            <a:extLst>
              <a:ext uri="{FF2B5EF4-FFF2-40B4-BE49-F238E27FC236}">
                <a16:creationId xmlns:a16="http://schemas.microsoft.com/office/drawing/2014/main" id="{AE0262FF-220D-14A6-C997-47830E4CC6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1829" y="5535766"/>
            <a:ext cx="1382403" cy="2307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91416" tIns="45708" rIns="91416" bIns="45708" anchor="t">
            <a:spAutoFit/>
          </a:bodyPr>
          <a:lstStyle/>
          <a:p>
            <a:pPr algn="ctr" defTabSz="761771"/>
            <a:r>
              <a:rPr lang="en-US" sz="900"/>
              <a:t>I/O </a:t>
            </a:r>
          </a:p>
        </p:txBody>
      </p:sp>
      <p:sp>
        <p:nvSpPr>
          <p:cNvPr id="57" name="Text Box 20">
            <a:extLst>
              <a:ext uri="{FF2B5EF4-FFF2-40B4-BE49-F238E27FC236}">
                <a16:creationId xmlns:a16="http://schemas.microsoft.com/office/drawing/2014/main" id="{84C20BA4-B2AE-B782-B389-DFF1CF186B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7118" y="5010340"/>
            <a:ext cx="1382403" cy="2307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761771"/>
            <a:r>
              <a:rPr lang="en-US" sz="900"/>
              <a:t>Controllers</a:t>
            </a:r>
          </a:p>
        </p:txBody>
      </p: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F8395DEB-B34E-4DC3-0F57-C52D575FDC88}"/>
              </a:ext>
            </a:extLst>
          </p:cNvPr>
          <p:cNvCxnSpPr>
            <a:cxnSpLocks/>
          </p:cNvCxnSpPr>
          <p:nvPr/>
        </p:nvCxnSpPr>
        <p:spPr>
          <a:xfrm>
            <a:off x="9213587" y="4568171"/>
            <a:ext cx="0" cy="228664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0" name="Picture 89" descr="A rectangular object with a white screen&#10;&#10;Description automatically generated">
            <a:extLst>
              <a:ext uri="{FF2B5EF4-FFF2-40B4-BE49-F238E27FC236}">
                <a16:creationId xmlns:a16="http://schemas.microsoft.com/office/drawing/2014/main" id="{8C6F40FB-3B70-CC00-E6EE-999A132D2881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6580" t="24649" r="15636" b="28305"/>
          <a:stretch/>
        </p:blipFill>
        <p:spPr>
          <a:xfrm>
            <a:off x="8444687" y="5228497"/>
            <a:ext cx="466603" cy="323766"/>
          </a:xfrm>
          <a:prstGeom prst="rect">
            <a:avLst/>
          </a:prstGeom>
        </p:spPr>
      </p:pic>
      <p:pic>
        <p:nvPicPr>
          <p:cNvPr id="93" name="Picture 92" descr="A video game console with windows&#10;&#10;Description automatically generated">
            <a:extLst>
              <a:ext uri="{FF2B5EF4-FFF2-40B4-BE49-F238E27FC236}">
                <a16:creationId xmlns:a16="http://schemas.microsoft.com/office/drawing/2014/main" id="{1E99FB80-A056-E3A6-627E-A6F45C39D3B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986104" y="4570557"/>
            <a:ext cx="626635" cy="632766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6C958A31-49F8-A1FE-34FE-D858A4D5D09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010992" y="5108609"/>
            <a:ext cx="627387" cy="637649"/>
          </a:xfrm>
          <a:prstGeom prst="rect">
            <a:avLst/>
          </a:prstGeom>
        </p:spPr>
      </p:pic>
      <p:pic>
        <p:nvPicPr>
          <p:cNvPr id="95" name="Picture 94" descr="A grey and white building&#10;&#10;Description automatically generated">
            <a:extLst>
              <a:ext uri="{FF2B5EF4-FFF2-40B4-BE49-F238E27FC236}">
                <a16:creationId xmlns:a16="http://schemas.microsoft.com/office/drawing/2014/main" id="{ACC18AEA-5AA0-242B-B539-603A72522133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509243" y="5019635"/>
            <a:ext cx="627387" cy="637649"/>
          </a:xfrm>
          <a:prstGeom prst="rect">
            <a:avLst/>
          </a:prstGeom>
        </p:spPr>
      </p:pic>
      <p:sp>
        <p:nvSpPr>
          <p:cNvPr id="96" name="Text Box 20">
            <a:extLst>
              <a:ext uri="{FF2B5EF4-FFF2-40B4-BE49-F238E27FC236}">
                <a16:creationId xmlns:a16="http://schemas.microsoft.com/office/drawing/2014/main" id="{1AD92370-B836-6AB6-83C2-B773360D77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01276" y="5535766"/>
            <a:ext cx="1382403" cy="2307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91416" tIns="45708" rIns="91416" bIns="45708" anchor="t">
            <a:spAutoFit/>
          </a:bodyPr>
          <a:lstStyle/>
          <a:p>
            <a:pPr algn="ctr" defTabSz="761771"/>
            <a:r>
              <a:rPr lang="en-US" sz="900"/>
              <a:t>I/O </a:t>
            </a:r>
          </a:p>
        </p:txBody>
      </p:sp>
      <p:sp>
        <p:nvSpPr>
          <p:cNvPr id="98" name="Text Box 20">
            <a:extLst>
              <a:ext uri="{FF2B5EF4-FFF2-40B4-BE49-F238E27FC236}">
                <a16:creationId xmlns:a16="http://schemas.microsoft.com/office/drawing/2014/main" id="{268DE715-22DD-3B6A-D945-B6FCE15001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6566" y="5010340"/>
            <a:ext cx="1382403" cy="2307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761771"/>
            <a:r>
              <a:rPr lang="en-US" sz="900"/>
              <a:t>Controllers</a:t>
            </a:r>
          </a:p>
        </p:txBody>
      </p:sp>
      <p:pic>
        <p:nvPicPr>
          <p:cNvPr id="2" name="Picture 1" descr="A white and black logo&#10;&#10;Description automatically generated">
            <a:extLst>
              <a:ext uri="{FF2B5EF4-FFF2-40B4-BE49-F238E27FC236}">
                <a16:creationId xmlns:a16="http://schemas.microsoft.com/office/drawing/2014/main" id="{1FB43F41-2355-862D-C772-B197D0425F82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014834" y="4692010"/>
            <a:ext cx="430639" cy="413895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4F2C91-08E8-840B-9CCD-0A136AD51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C2F65-E1A9-4A08-925C-4F1F373FE3BC}" type="datetime3">
              <a:rPr lang="en-US" smtClean="0"/>
              <a:t>27 November 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56D847-2B1D-8715-F044-336745A1D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Valmet   |   Valmet DNAe Technical Overview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1EF7325-FEEA-3624-82CA-A0673380D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5C78-EDC3-4BE6-A74D-429C10820A8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064134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1577AE16-172B-46C5-B044-85F70F178A8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9" b="7739"/>
          <a:stretch/>
        </p:blipFill>
        <p:spPr>
          <a:xfrm>
            <a:off x="-42522" y="1787"/>
            <a:ext cx="12465923" cy="6854430"/>
          </a:xfrm>
        </p:spPr>
      </p:pic>
    </p:spTree>
    <p:extLst>
      <p:ext uri="{BB962C8B-B14F-4D97-AF65-F5344CB8AC3E}">
        <p14:creationId xmlns:p14="http://schemas.microsoft.com/office/powerpoint/2010/main" val="197233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42" b="804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390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2D99245D-239D-4D4C-84B1-00660EDBEA2D}"/>
              </a:ext>
            </a:extLst>
          </p:cNvPr>
          <p:cNvSpPr/>
          <p:nvPr/>
        </p:nvSpPr>
        <p:spPr>
          <a:xfrm>
            <a:off x="79355" y="4929821"/>
            <a:ext cx="12114233" cy="20034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8A06B71-C9F6-4094-9ECA-029EC63A1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Valmet PlantTriage software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6776B8-04B9-46AD-97C5-12BCD59CCA6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9307" y="903717"/>
            <a:ext cx="4778694" cy="26780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DE1CD6C-DDCF-4B02-BC65-066A53395C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55" y="3809902"/>
            <a:ext cx="10219908" cy="175601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93E053F-22F4-49AD-B710-5AAB338DB608}"/>
              </a:ext>
            </a:extLst>
          </p:cNvPr>
          <p:cNvSpPr txBox="1"/>
          <p:nvPr/>
        </p:nvSpPr>
        <p:spPr>
          <a:xfrm>
            <a:off x="-219" y="5333742"/>
            <a:ext cx="2590125" cy="8307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sz="1600" dirty="0">
              <a:solidFill>
                <a:schemeClr val="tx2"/>
              </a:solidFill>
            </a:endParaRPr>
          </a:p>
          <a:p>
            <a:pPr algn="ctr"/>
            <a:r>
              <a:rPr lang="en-US" sz="1600" dirty="0">
                <a:solidFill>
                  <a:schemeClr val="tx2"/>
                </a:solidFill>
              </a:rPr>
              <a:t>Monitors the plant 24/7 in real time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B86AD97-D355-43FF-BBC7-5BC27117B630}"/>
              </a:ext>
            </a:extLst>
          </p:cNvPr>
          <p:cNvSpPr txBox="1"/>
          <p:nvPr/>
        </p:nvSpPr>
        <p:spPr>
          <a:xfrm>
            <a:off x="7621192" y="5580912"/>
            <a:ext cx="2750079" cy="8307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tx2"/>
                </a:solidFill>
              </a:rPr>
              <a:t>Finds the root cause of oscillations and process upsets and tracks them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1368681-ED15-4EDB-834A-B50D8D1AE3CD}"/>
              </a:ext>
            </a:extLst>
          </p:cNvPr>
          <p:cNvSpPr txBox="1"/>
          <p:nvPr/>
        </p:nvSpPr>
        <p:spPr>
          <a:xfrm>
            <a:off x="5141942" y="5579900"/>
            <a:ext cx="2590125" cy="830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2"/>
                </a:solidFill>
              </a:rPr>
              <a:t>Resolve issues in  instruments, valves and loop tuning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737B33F-D7D3-4EA4-BBF3-DA7FC25F5DDA}"/>
              </a:ext>
            </a:extLst>
          </p:cNvPr>
          <p:cNvCxnSpPr>
            <a:cxnSpLocks/>
          </p:cNvCxnSpPr>
          <p:nvPr/>
        </p:nvCxnSpPr>
        <p:spPr>
          <a:xfrm>
            <a:off x="2669480" y="4190803"/>
            <a:ext cx="0" cy="226174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8F46E43-359E-4C04-9C0E-98A1FC6FFA00}"/>
              </a:ext>
            </a:extLst>
          </p:cNvPr>
          <p:cNvCxnSpPr>
            <a:cxnSpLocks/>
          </p:cNvCxnSpPr>
          <p:nvPr/>
        </p:nvCxnSpPr>
        <p:spPr>
          <a:xfrm>
            <a:off x="5183425" y="4190803"/>
            <a:ext cx="0" cy="226174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423702E-E7EC-4742-861C-3CD02784A0A0}"/>
              </a:ext>
            </a:extLst>
          </p:cNvPr>
          <p:cNvCxnSpPr>
            <a:cxnSpLocks/>
          </p:cNvCxnSpPr>
          <p:nvPr/>
        </p:nvCxnSpPr>
        <p:spPr>
          <a:xfrm>
            <a:off x="7697370" y="4190803"/>
            <a:ext cx="0" cy="226174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EBF227F6-64DA-47CB-88C6-D7516A42B392}"/>
              </a:ext>
            </a:extLst>
          </p:cNvPr>
          <p:cNvSpPr txBox="1"/>
          <p:nvPr/>
        </p:nvSpPr>
        <p:spPr>
          <a:xfrm>
            <a:off x="2669481" y="5570094"/>
            <a:ext cx="2510551" cy="10769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tx2"/>
                </a:solidFill>
              </a:rPr>
              <a:t>Directs you to the most pressing problems with the greatest economic impact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3ECB2B-E589-4776-AC2E-F6504149F975}"/>
              </a:ext>
            </a:extLst>
          </p:cNvPr>
          <p:cNvSpPr/>
          <p:nvPr/>
        </p:nvSpPr>
        <p:spPr>
          <a:xfrm>
            <a:off x="10299262" y="11784"/>
            <a:ext cx="1894326" cy="55541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pic>
        <p:nvPicPr>
          <p:cNvPr id="10" name="Graphic 9" descr="Production with solid fill">
            <a:extLst>
              <a:ext uri="{FF2B5EF4-FFF2-40B4-BE49-F238E27FC236}">
                <a16:creationId xmlns:a16="http://schemas.microsoft.com/office/drawing/2014/main" id="{4D209E9E-64BD-4754-80C1-63C58CF237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820757" y="381794"/>
            <a:ext cx="914162" cy="91416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8D3C275-A51F-4890-99F2-C25A3A19D33C}"/>
              </a:ext>
            </a:extLst>
          </p:cNvPr>
          <p:cNvSpPr txBox="1"/>
          <p:nvPr/>
        </p:nvSpPr>
        <p:spPr>
          <a:xfrm>
            <a:off x="10299261" y="1195330"/>
            <a:ext cx="1894326" cy="276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All process industries</a:t>
            </a:r>
          </a:p>
        </p:txBody>
      </p:sp>
      <p:pic>
        <p:nvPicPr>
          <p:cNvPr id="12" name="Graphic 11" descr="Renewable Energy with solid fill">
            <a:extLst>
              <a:ext uri="{FF2B5EF4-FFF2-40B4-BE49-F238E27FC236}">
                <a16:creationId xmlns:a16="http://schemas.microsoft.com/office/drawing/2014/main" id="{CAA871D3-8CB3-4FEC-A4BC-9E274DC601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820757" y="1541592"/>
            <a:ext cx="914162" cy="91416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CC6689F-9659-4E53-ABE5-037A539C6F7A}"/>
              </a:ext>
            </a:extLst>
          </p:cNvPr>
          <p:cNvSpPr txBox="1"/>
          <p:nvPr/>
        </p:nvSpPr>
        <p:spPr>
          <a:xfrm>
            <a:off x="10299260" y="2364322"/>
            <a:ext cx="1894326" cy="461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Reduce energy and general input costs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432DA7A-5352-4CDC-A744-28E86FB9E029}"/>
              </a:ext>
            </a:extLst>
          </p:cNvPr>
          <p:cNvGrpSpPr/>
          <p:nvPr/>
        </p:nvGrpSpPr>
        <p:grpSpPr>
          <a:xfrm>
            <a:off x="10731388" y="2927564"/>
            <a:ext cx="837982" cy="789894"/>
            <a:chOff x="10707687" y="2854744"/>
            <a:chExt cx="838200" cy="79010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9598787A-AB81-47FD-9A2B-775604412BF8}"/>
                </a:ext>
              </a:extLst>
            </p:cNvPr>
            <p:cNvSpPr/>
            <p:nvPr/>
          </p:nvSpPr>
          <p:spPr>
            <a:xfrm>
              <a:off x="10707687" y="3292422"/>
              <a:ext cx="838200" cy="352422"/>
            </a:xfrm>
            <a:custGeom>
              <a:avLst/>
              <a:gdLst>
                <a:gd name="connsiteX0" fmla="*/ 838200 w 838200"/>
                <a:gd name="connsiteY0" fmla="*/ 38098 h 352422"/>
                <a:gd name="connsiteX1" fmla="*/ 800479 w 838200"/>
                <a:gd name="connsiteY1" fmla="*/ 0 h 352422"/>
                <a:gd name="connsiteX2" fmla="*/ 780402 w 838200"/>
                <a:gd name="connsiteY2" fmla="*/ 5636 h 352422"/>
                <a:gd name="connsiteX3" fmla="*/ 617525 w 838200"/>
                <a:gd name="connsiteY3" fmla="*/ 98762 h 352422"/>
                <a:gd name="connsiteX4" fmla="*/ 617325 w 838200"/>
                <a:gd name="connsiteY4" fmla="*/ 130871 h 352422"/>
                <a:gd name="connsiteX5" fmla="*/ 540506 w 838200"/>
                <a:gd name="connsiteY5" fmla="*/ 190498 h 352422"/>
                <a:gd name="connsiteX6" fmla="*/ 371475 w 838200"/>
                <a:gd name="connsiteY6" fmla="*/ 190498 h 352422"/>
                <a:gd name="connsiteX7" fmla="*/ 371475 w 838200"/>
                <a:gd name="connsiteY7" fmla="*/ 152398 h 352422"/>
                <a:gd name="connsiteX8" fmla="*/ 542925 w 838200"/>
                <a:gd name="connsiteY8" fmla="*/ 152398 h 352422"/>
                <a:gd name="connsiteX9" fmla="*/ 581025 w 838200"/>
                <a:gd name="connsiteY9" fmla="*/ 114298 h 352422"/>
                <a:gd name="connsiteX10" fmla="*/ 542925 w 838200"/>
                <a:gd name="connsiteY10" fmla="*/ 76198 h 352422"/>
                <a:gd name="connsiteX11" fmla="*/ 314325 w 838200"/>
                <a:gd name="connsiteY11" fmla="*/ 76198 h 352422"/>
                <a:gd name="connsiteX12" fmla="*/ 269357 w 838200"/>
                <a:gd name="connsiteY12" fmla="*/ 89037 h 352422"/>
                <a:gd name="connsiteX13" fmla="*/ 0 w 838200"/>
                <a:gd name="connsiteY13" fmla="*/ 219073 h 352422"/>
                <a:gd name="connsiteX14" fmla="*/ 133350 w 838200"/>
                <a:gd name="connsiteY14" fmla="*/ 352423 h 352422"/>
                <a:gd name="connsiteX15" fmla="*/ 361950 w 838200"/>
                <a:gd name="connsiteY15" fmla="*/ 266698 h 352422"/>
                <a:gd name="connsiteX16" fmla="*/ 539972 w 838200"/>
                <a:gd name="connsiteY16" fmla="*/ 266698 h 352422"/>
                <a:gd name="connsiteX17" fmla="*/ 562508 w 838200"/>
                <a:gd name="connsiteY17" fmla="*/ 259316 h 352422"/>
                <a:gd name="connsiteX18" fmla="*/ 824132 w 838200"/>
                <a:gd name="connsiteY18" fmla="*/ 67435 h 352422"/>
                <a:gd name="connsiteX19" fmla="*/ 838200 w 838200"/>
                <a:gd name="connsiteY19" fmla="*/ 38098 h 352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38200" h="352422">
                  <a:moveTo>
                    <a:pt x="838200" y="38098"/>
                  </a:moveTo>
                  <a:cubicBezTo>
                    <a:pt x="838304" y="17161"/>
                    <a:pt x="821415" y="104"/>
                    <a:pt x="800479" y="0"/>
                  </a:cubicBezTo>
                  <a:cubicBezTo>
                    <a:pt x="793392" y="-35"/>
                    <a:pt x="786436" y="1918"/>
                    <a:pt x="780402" y="5636"/>
                  </a:cubicBezTo>
                  <a:lnTo>
                    <a:pt x="617525" y="98762"/>
                  </a:lnTo>
                  <a:cubicBezTo>
                    <a:pt x="619724" y="109360"/>
                    <a:pt x="619656" y="120302"/>
                    <a:pt x="617325" y="130871"/>
                  </a:cubicBezTo>
                  <a:cubicBezTo>
                    <a:pt x="608780" y="166244"/>
                    <a:pt x="576892" y="190995"/>
                    <a:pt x="540506" y="190498"/>
                  </a:cubicBezTo>
                  <a:lnTo>
                    <a:pt x="371475" y="190498"/>
                  </a:lnTo>
                  <a:lnTo>
                    <a:pt x="371475" y="152398"/>
                  </a:lnTo>
                  <a:lnTo>
                    <a:pt x="542925" y="152398"/>
                  </a:lnTo>
                  <a:cubicBezTo>
                    <a:pt x="563967" y="152398"/>
                    <a:pt x="581025" y="135339"/>
                    <a:pt x="581025" y="114298"/>
                  </a:cubicBezTo>
                  <a:cubicBezTo>
                    <a:pt x="581025" y="93256"/>
                    <a:pt x="563967" y="76198"/>
                    <a:pt x="542925" y="76198"/>
                  </a:cubicBezTo>
                  <a:lnTo>
                    <a:pt x="314325" y="76198"/>
                  </a:lnTo>
                  <a:cubicBezTo>
                    <a:pt x="298432" y="76201"/>
                    <a:pt x="282856" y="80649"/>
                    <a:pt x="269357" y="89037"/>
                  </a:cubicBezTo>
                  <a:lnTo>
                    <a:pt x="0" y="219073"/>
                  </a:lnTo>
                  <a:lnTo>
                    <a:pt x="133350" y="352423"/>
                  </a:lnTo>
                  <a:cubicBezTo>
                    <a:pt x="194967" y="290805"/>
                    <a:pt x="275034" y="266698"/>
                    <a:pt x="361950" y="266698"/>
                  </a:cubicBezTo>
                  <a:lnTo>
                    <a:pt x="539972" y="266698"/>
                  </a:lnTo>
                  <a:cubicBezTo>
                    <a:pt x="548078" y="266697"/>
                    <a:pt x="555973" y="264111"/>
                    <a:pt x="562508" y="259316"/>
                  </a:cubicBezTo>
                  <a:lnTo>
                    <a:pt x="824132" y="67435"/>
                  </a:lnTo>
                  <a:cubicBezTo>
                    <a:pt x="833002" y="60276"/>
                    <a:pt x="838171" y="49497"/>
                    <a:pt x="838200" y="38098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 sz="1799"/>
            </a:p>
          </p:txBody>
        </p:sp>
        <p:pic>
          <p:nvPicPr>
            <p:cNvPr id="28" name="Graphic 27" descr="Cloud Computing with solid fill">
              <a:extLst>
                <a:ext uri="{FF2B5EF4-FFF2-40B4-BE49-F238E27FC236}">
                  <a16:creationId xmlns:a16="http://schemas.microsoft.com/office/drawing/2014/main" id="{11436C25-75A1-4469-AA3A-9EE9E71A1B0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1012488" y="2854744"/>
              <a:ext cx="533399" cy="533399"/>
            </a:xfrm>
            <a:prstGeom prst="rect">
              <a:avLst/>
            </a:prstGeom>
          </p:spPr>
        </p:pic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95E2C618-16F2-4F86-AA71-A74F06305F26}"/>
              </a:ext>
            </a:extLst>
          </p:cNvPr>
          <p:cNvSpPr txBox="1"/>
          <p:nvPr/>
        </p:nvSpPr>
        <p:spPr>
          <a:xfrm>
            <a:off x="10299262" y="3714811"/>
            <a:ext cx="1894326" cy="461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Better plant reliability and availability</a:t>
            </a:r>
          </a:p>
        </p:txBody>
      </p:sp>
      <p:pic>
        <p:nvPicPr>
          <p:cNvPr id="40" name="Picture 39" descr="A close up of a logo&#10;&#10;Description automatically generated">
            <a:extLst>
              <a:ext uri="{FF2B5EF4-FFF2-40B4-BE49-F238E27FC236}">
                <a16:creationId xmlns:a16="http://schemas.microsoft.com/office/drawing/2014/main" id="{ACAD3D16-1F8E-4967-A17B-829FE62590A4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983" y="4328715"/>
            <a:ext cx="687388" cy="593838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9BFA123A-00ED-43D1-82F6-BC49F5D6CE43}"/>
              </a:ext>
            </a:extLst>
          </p:cNvPr>
          <p:cNvSpPr txBox="1"/>
          <p:nvPr/>
        </p:nvSpPr>
        <p:spPr>
          <a:xfrm>
            <a:off x="10211316" y="4966725"/>
            <a:ext cx="2065848" cy="646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Valve Diagnostics (Stiction, Hysteresis, Oscillation, Variability, bad sizing)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3D97635-E9F4-4344-9E2D-9A8B9AC67F3B}"/>
              </a:ext>
            </a:extLst>
          </p:cNvPr>
          <p:cNvSpPr txBox="1"/>
          <p:nvPr/>
        </p:nvSpPr>
        <p:spPr>
          <a:xfrm>
            <a:off x="10299259" y="7281"/>
            <a:ext cx="1894326" cy="461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sz="2399" dirty="0">
                <a:solidFill>
                  <a:schemeClr val="bg1"/>
                </a:solidFill>
              </a:rPr>
              <a:t>Application</a:t>
            </a:r>
            <a:endParaRPr lang="en-US" sz="2399" dirty="0">
              <a:solidFill>
                <a:schemeClr val="bg1"/>
              </a:solidFill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49139321-8BDC-4075-8A25-85B5883DAEE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153" y="6236455"/>
            <a:ext cx="1291538" cy="43188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9F06E01-D81C-D20D-DAA6-FC119F60DE5C}"/>
              </a:ext>
            </a:extLst>
          </p:cNvPr>
          <p:cNvGrpSpPr/>
          <p:nvPr/>
        </p:nvGrpSpPr>
        <p:grpSpPr>
          <a:xfrm>
            <a:off x="1225451" y="680128"/>
            <a:ext cx="3288883" cy="2996365"/>
            <a:chOff x="1296987" y="762000"/>
            <a:chExt cx="3289739" cy="299714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651F3CE-1A1E-1A0C-768A-5112ACA14CBE}"/>
                </a:ext>
              </a:extLst>
            </p:cNvPr>
            <p:cNvGrpSpPr/>
            <p:nvPr/>
          </p:nvGrpSpPr>
          <p:grpSpPr>
            <a:xfrm>
              <a:off x="1296987" y="762000"/>
              <a:ext cx="3289739" cy="2997145"/>
              <a:chOff x="1296987" y="762000"/>
              <a:chExt cx="3289739" cy="2997145"/>
            </a:xfrm>
          </p:grpSpPr>
          <p:pic>
            <p:nvPicPr>
              <p:cNvPr id="13" name="Picture 12" descr="Diagram&#10;&#10;Description automatically generated">
                <a:extLst>
                  <a:ext uri="{FF2B5EF4-FFF2-40B4-BE49-F238E27FC236}">
                    <a16:creationId xmlns:a16="http://schemas.microsoft.com/office/drawing/2014/main" id="{3BE4D367-7243-549A-7666-7104F52B88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96987" y="838200"/>
                <a:ext cx="3289739" cy="2859616"/>
              </a:xfrm>
              <a:prstGeom prst="rect">
                <a:avLst/>
              </a:prstGeom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4EB5791-5778-A40A-376D-80CB239BAF86}"/>
                  </a:ext>
                </a:extLst>
              </p:cNvPr>
              <p:cNvSpPr txBox="1"/>
              <p:nvPr/>
            </p:nvSpPr>
            <p:spPr>
              <a:xfrm>
                <a:off x="1677987" y="762000"/>
                <a:ext cx="914400" cy="307777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Monitor</a:t>
                </a:r>
                <a:endParaRPr 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12081AB-38FA-480B-CE80-B5ED12A633B4}"/>
                  </a:ext>
                </a:extLst>
              </p:cNvPr>
              <p:cNvSpPr txBox="1"/>
              <p:nvPr/>
            </p:nvSpPr>
            <p:spPr>
              <a:xfrm>
                <a:off x="3430587" y="801300"/>
                <a:ext cx="990600" cy="307777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Prioritize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B35204C-D0DD-0CAA-C4E3-BB38AC225E8A}"/>
                  </a:ext>
                </a:extLst>
              </p:cNvPr>
              <p:cNvSpPr txBox="1"/>
              <p:nvPr/>
            </p:nvSpPr>
            <p:spPr>
              <a:xfrm>
                <a:off x="3163887" y="3451368"/>
                <a:ext cx="990600" cy="307777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Diagnose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7099CB1-815A-6F56-8AC8-868D0F74B98D}"/>
                  </a:ext>
                </a:extLst>
              </p:cNvPr>
              <p:cNvSpPr txBox="1"/>
              <p:nvPr/>
            </p:nvSpPr>
            <p:spPr>
              <a:xfrm>
                <a:off x="1449387" y="3197423"/>
                <a:ext cx="990600" cy="307777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Resolve</a:t>
                </a:r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830147A-B685-39CA-267D-EDCC935AF522}"/>
                </a:ext>
              </a:extLst>
            </p:cNvPr>
            <p:cNvSpPr/>
            <p:nvPr/>
          </p:nvSpPr>
          <p:spPr>
            <a:xfrm>
              <a:off x="2588993" y="2286000"/>
              <a:ext cx="536794" cy="11887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</p:grpSp>
    </p:spTree>
    <p:extLst>
      <p:ext uri="{BB962C8B-B14F-4D97-AF65-F5344CB8AC3E}">
        <p14:creationId xmlns:p14="http://schemas.microsoft.com/office/powerpoint/2010/main" val="3534355303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023B26-F9BE-25F1-33E9-28285E5D80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2C160-EAEE-1695-34D5-328DD2C36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Browser UI light/dark mode toggle</a:t>
            </a:r>
          </a:p>
        </p:txBody>
      </p:sp>
      <p:pic>
        <p:nvPicPr>
          <p:cNvPr id="8" name="Picture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27590EB-C58F-F85D-8DCB-B4F81697D4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793" y="915055"/>
            <a:ext cx="5188487" cy="6856215"/>
          </a:xfrm>
          <a:prstGeom prst="rect">
            <a:avLst/>
          </a:prstGeom>
        </p:spPr>
      </p:pic>
      <p:pic>
        <p:nvPicPr>
          <p:cNvPr id="9" name="Picture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3BB27C6-1C34-F281-CAF9-38EA04C2E0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96" y="915055"/>
            <a:ext cx="5974915" cy="685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82844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Valmet wide">
  <a:themeElements>
    <a:clrScheme name="Valmet 2016">
      <a:dk1>
        <a:sysClr val="windowText" lastClr="000000"/>
      </a:dk1>
      <a:lt1>
        <a:sysClr val="window" lastClr="FFFFFF"/>
      </a:lt1>
      <a:dk2>
        <a:srgbClr val="4C4D4F"/>
      </a:dk2>
      <a:lt2>
        <a:srgbClr val="ECEDEF"/>
      </a:lt2>
      <a:accent1>
        <a:srgbClr val="50B948"/>
      </a:accent1>
      <a:accent2>
        <a:srgbClr val="96D591"/>
      </a:accent2>
      <a:accent3>
        <a:srgbClr val="8B8D8E"/>
      </a:accent3>
      <a:accent4>
        <a:srgbClr val="4C4D4F"/>
      </a:accent4>
      <a:accent5>
        <a:srgbClr val="008ABA"/>
      </a:accent5>
      <a:accent6>
        <a:srgbClr val="766341"/>
      </a:accent6>
      <a:hlink>
        <a:srgbClr val="50B948"/>
      </a:hlink>
      <a:folHlink>
        <a:srgbClr val="4C4D4F"/>
      </a:folHlink>
    </a:clrScheme>
    <a:fontScheme name="Valme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4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36000" tIns="36000" rIns="36000" bIns="36000" rtlCol="0">
        <a:spAutoFit/>
      </a:bodyPr>
      <a:lstStyle>
        <a:defPPr>
          <a:defRPr dirty="0" smtClean="0">
            <a:solidFill>
              <a:schemeClr val="tx2">
                <a:lumMod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Valmet_sample.potx" id="{92FE274B-C703-4478-9B3D-C7DFD1856FF4}" vid="{553F045A-BD2D-41A5-B154-A1A7E6678F89}"/>
    </a:ext>
  </a:extLst>
</a:theme>
</file>

<file path=ppt/theme/theme2.xml><?xml version="1.0" encoding="utf-8"?>
<a:theme xmlns:a="http://schemas.openxmlformats.org/drawingml/2006/main" name="Valmet">
  <a:themeElements>
    <a:clrScheme name="Valmet 2016">
      <a:dk1>
        <a:sysClr val="windowText" lastClr="000000"/>
      </a:dk1>
      <a:lt1>
        <a:sysClr val="window" lastClr="FFFFFF"/>
      </a:lt1>
      <a:dk2>
        <a:srgbClr val="4C4D4F"/>
      </a:dk2>
      <a:lt2>
        <a:srgbClr val="ECEDEF"/>
      </a:lt2>
      <a:accent1>
        <a:srgbClr val="50B948"/>
      </a:accent1>
      <a:accent2>
        <a:srgbClr val="96D591"/>
      </a:accent2>
      <a:accent3>
        <a:srgbClr val="8B8D8E"/>
      </a:accent3>
      <a:accent4>
        <a:srgbClr val="4C4D4F"/>
      </a:accent4>
      <a:accent5>
        <a:srgbClr val="008ABA"/>
      </a:accent5>
      <a:accent6>
        <a:srgbClr val="766341"/>
      </a:accent6>
      <a:hlink>
        <a:srgbClr val="50B948"/>
      </a:hlink>
      <a:folHlink>
        <a:srgbClr val="4C4D4F"/>
      </a:folHlink>
    </a:clrScheme>
    <a:fontScheme name="Valme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4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36000" tIns="36000" rIns="36000" bIns="36000" rtlCol="0">
        <a:spAutoFit/>
      </a:bodyPr>
      <a:lstStyle>
        <a:defPPr>
          <a:defRPr dirty="0" smtClean="0">
            <a:solidFill>
              <a:schemeClr val="tx2">
                <a:lumMod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Valmet.potx" id="{921D28F3-E1F9-4B70-9063-F01580EE3B6C}" vid="{74ED48BD-A29D-46BF-A173-0B23E8D1D3B5}"/>
    </a:ext>
  </a:extLst>
</a:theme>
</file>

<file path=ppt/theme/theme3.xml><?xml version="1.0" encoding="utf-8"?>
<a:theme xmlns:a="http://schemas.openxmlformats.org/drawingml/2006/main" name="Office Theme">
  <a:themeElements>
    <a:clrScheme name="Valmet">
      <a:dk1>
        <a:sysClr val="windowText" lastClr="000000"/>
      </a:dk1>
      <a:lt1>
        <a:sysClr val="window" lastClr="FFFFFF"/>
      </a:lt1>
      <a:dk2>
        <a:srgbClr val="4C4D4F"/>
      </a:dk2>
      <a:lt2>
        <a:srgbClr val="ECEDEF"/>
      </a:lt2>
      <a:accent1>
        <a:srgbClr val="50B948"/>
      </a:accent1>
      <a:accent2>
        <a:srgbClr val="4C4D4F"/>
      </a:accent2>
      <a:accent3>
        <a:srgbClr val="008BAB"/>
      </a:accent3>
      <a:accent4>
        <a:srgbClr val="F89A41"/>
      </a:accent4>
      <a:accent5>
        <a:srgbClr val="766341"/>
      </a:accent5>
      <a:accent6>
        <a:srgbClr val="C41230"/>
      </a:accent6>
      <a:hlink>
        <a:srgbClr val="50B948"/>
      </a:hlink>
      <a:folHlink>
        <a:srgbClr val="4C4D4F"/>
      </a:folHlink>
    </a:clrScheme>
    <a:fontScheme name="Valme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Valmet">
      <a:dk1>
        <a:sysClr val="windowText" lastClr="000000"/>
      </a:dk1>
      <a:lt1>
        <a:sysClr val="window" lastClr="FFFFFF"/>
      </a:lt1>
      <a:dk2>
        <a:srgbClr val="4C4D4F"/>
      </a:dk2>
      <a:lt2>
        <a:srgbClr val="ECEDEF"/>
      </a:lt2>
      <a:accent1>
        <a:srgbClr val="50B948"/>
      </a:accent1>
      <a:accent2>
        <a:srgbClr val="4C4D4F"/>
      </a:accent2>
      <a:accent3>
        <a:srgbClr val="008BAB"/>
      </a:accent3>
      <a:accent4>
        <a:srgbClr val="F89A41"/>
      </a:accent4>
      <a:accent5>
        <a:srgbClr val="766341"/>
      </a:accent5>
      <a:accent6>
        <a:srgbClr val="C41230"/>
      </a:accent6>
      <a:hlink>
        <a:srgbClr val="50B948"/>
      </a:hlink>
      <a:folHlink>
        <a:srgbClr val="4C4D4F"/>
      </a:folHlink>
    </a:clrScheme>
    <a:fontScheme name="Valme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237E03573E0544F9D9952555211A287" ma:contentTypeVersion="12" ma:contentTypeDescription="Create a new document." ma:contentTypeScope="" ma:versionID="328ccb83c69bb4436062375a9e19f54e">
  <xsd:schema xmlns:xsd="http://www.w3.org/2001/XMLSchema" xmlns:xs="http://www.w3.org/2001/XMLSchema" xmlns:p="http://schemas.microsoft.com/office/2006/metadata/properties" xmlns:ns2="32dced08-ca5c-4d92-a70c-40124ca8b4fb" targetNamespace="http://schemas.microsoft.com/office/2006/metadata/properties" ma:root="true" ma:fieldsID="9d3e44f8915d3f075a7229004b5badb7" ns2:_="">
    <xsd:import namespace="32dced08-ca5c-4d92-a70c-40124ca8b4f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lcf76f155ced4ddcb4097134ff3c332f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dced08-ca5c-4d92-a70c-40124ca8b4f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6463a0fa-cc7c-4ac4-8f60-273c1f79557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1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2dced08-ca5c-4d92-a70c-40124ca8b4f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88F56BC-5B0D-4325-BAE1-E88D119465A5}"/>
</file>

<file path=customXml/itemProps2.xml><?xml version="1.0" encoding="utf-8"?>
<ds:datastoreItem xmlns:ds="http://schemas.openxmlformats.org/officeDocument/2006/customXml" ds:itemID="{9C1587DA-66BF-4E65-B7B7-4CDBF6F08E98}"/>
</file>

<file path=customXml/itemProps3.xml><?xml version="1.0" encoding="utf-8"?>
<ds:datastoreItem xmlns:ds="http://schemas.openxmlformats.org/officeDocument/2006/customXml" ds:itemID="{EE896C63-7A23-4574-8432-C8855C73DF94}"/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179</TotalTime>
  <Words>629</Words>
  <Application>Microsoft Office PowerPoint</Application>
  <PresentationFormat>Personalizar</PresentationFormat>
  <Paragraphs>141</Paragraphs>
  <Slides>10</Slides>
  <Notes>6</Notes>
  <HiddenSlides>0</HiddenSlides>
  <MMClips>0</MMClips>
  <ScaleCrop>false</ScaleCrop>
  <HeadingPairs>
    <vt:vector size="8" baseType="variant">
      <vt:variant>
        <vt:lpstr>Fontes usadas</vt:lpstr>
      </vt:variant>
      <vt:variant>
        <vt:i4>3</vt:i4>
      </vt:variant>
      <vt:variant>
        <vt:lpstr>Tema</vt:lpstr>
      </vt:variant>
      <vt:variant>
        <vt:i4>2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10</vt:i4>
      </vt:variant>
    </vt:vector>
  </HeadingPairs>
  <TitlesOfParts>
    <vt:vector size="16" baseType="lpstr">
      <vt:lpstr>Arial</vt:lpstr>
      <vt:lpstr>Times New Roman</vt:lpstr>
      <vt:lpstr>Wingdings</vt:lpstr>
      <vt:lpstr>Valmet wide</vt:lpstr>
      <vt:lpstr>Valmet</vt:lpstr>
      <vt:lpstr>Photo Editor Photo</vt:lpstr>
      <vt:lpstr>LatAm SER S&amp;OP 2026 - EXPO  Station 02 – DNAe &amp; Asset and Performance Management Tools   Helder Alves Batista</vt:lpstr>
      <vt:lpstr>Valmet DNAe technical overview</vt:lpstr>
      <vt:lpstr>The architecture scales from small to large automation solution</vt:lpstr>
      <vt:lpstr>Unified platform for all I/O and controller needs</vt:lpstr>
      <vt:lpstr>Valmet DNAe Component Architecture </vt:lpstr>
      <vt:lpstr>Apresentação do PowerPoint</vt:lpstr>
      <vt:lpstr>Apresentação do PowerPoint</vt:lpstr>
      <vt:lpstr>Valmet PlantTriage software</vt:lpstr>
      <vt:lpstr>Browser UI light/dark mode toggle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>widescreen</dc:subject>
  <dc:creator>Priscila Bochnia Sonza</dc:creator>
  <dc:description>updated 2/2019</dc:description>
  <cp:lastModifiedBy>Helder Batista</cp:lastModifiedBy>
  <cp:revision>2</cp:revision>
  <dcterms:created xsi:type="dcterms:W3CDTF">2025-11-12T19:58:06Z</dcterms:created>
  <dcterms:modified xsi:type="dcterms:W3CDTF">2025-11-27T16:12:11Z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ValmetConfidentiality">
    <vt:lpwstr>INTERNAL</vt:lpwstr>
  </property>
  <property fmtid="{D5CDD505-2E9C-101B-9397-08002B2CF9AE}" pid="3" name="ContentTypeId">
    <vt:lpwstr>0x0101006237E03573E0544F9D9952555211A287</vt:lpwstr>
  </property>
</Properties>
</file>