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notesMasterIdLst>
    <p:notesMasterId r:id="rId12"/>
  </p:notesMasterIdLst>
  <p:handoutMasterIdLst>
    <p:handoutMasterId r:id="rId13"/>
  </p:handoutMasterIdLst>
  <p:sldIdLst>
    <p:sldId id="2147482093" r:id="rId3"/>
    <p:sldId id="2142533375" r:id="rId4"/>
    <p:sldId id="2147482094" r:id="rId5"/>
    <p:sldId id="2147482096" r:id="rId6"/>
    <p:sldId id="2147482097" r:id="rId7"/>
    <p:sldId id="2147482095" r:id="rId8"/>
    <p:sldId id="2147482098" r:id="rId9"/>
    <p:sldId id="2147482099" r:id="rId10"/>
    <p:sldId id="258" r:id="rId11"/>
  </p:sldIdLst>
  <p:sldSz cx="12195175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orient="horz" pos="3793">
          <p15:clr>
            <a:srgbClr val="A4A3A4"/>
          </p15:clr>
        </p15:guide>
        <p15:guide id="6" pos="303">
          <p15:clr>
            <a:srgbClr val="A4A3A4"/>
          </p15:clr>
        </p15:guide>
        <p15:guide id="7" pos="7379">
          <p15:clr>
            <a:srgbClr val="A4A3A4"/>
          </p15:clr>
        </p15:guide>
        <p15:guide id="9" orient="horz" pos="981" userDrawn="1">
          <p15:clr>
            <a:srgbClr val="A4A3A4"/>
          </p15:clr>
        </p15:guide>
        <p15:guide id="10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na Virtanen" initials="S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948"/>
    <a:srgbClr val="ECEDEF"/>
    <a:srgbClr val="FFFFFF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00246-45E7-4FF8-95E4-91B532E11462}" v="179" dt="2025-11-25T23:11:31.165"/>
    <p1510:client id="{BD9F4674-9498-4144-8E7A-0B533D0831DA}" v="1" dt="2025-11-26T02:15:4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111" d="100"/>
          <a:sy n="111" d="100"/>
        </p:scale>
        <p:origin x="588" y="96"/>
      </p:cViewPr>
      <p:guideLst>
        <p:guide orient="horz" pos="2160"/>
        <p:guide orient="horz" pos="3793"/>
        <p:guide pos="303"/>
        <p:guide pos="7379"/>
        <p:guide orient="horz" pos="981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40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ne Afornali" userId="a584f198-d3fe-48c2-b0fe-04ed89607a22" providerId="ADAL" clId="{7D940C3E-E933-4983-BDDB-64D9364604F3}"/>
    <pc:docChg chg="undo custSel addSld delSld modSld">
      <pc:chgData name="Laurine Afornali" userId="a584f198-d3fe-48c2-b0fe-04ed89607a22" providerId="ADAL" clId="{7D940C3E-E933-4983-BDDB-64D9364604F3}" dt="2025-11-26T02:16:55.768" v="1311" actId="20577"/>
      <pc:docMkLst>
        <pc:docMk/>
      </pc:docMkLst>
      <pc:sldChg chg="add del">
        <pc:chgData name="Laurine Afornali" userId="a584f198-d3fe-48c2-b0fe-04ed89607a22" providerId="ADAL" clId="{7D940C3E-E933-4983-BDDB-64D9364604F3}" dt="2025-11-25T22:57:19.296" v="1015"/>
        <pc:sldMkLst>
          <pc:docMk/>
          <pc:sldMk cId="3954850547" sldId="287"/>
        </pc:sldMkLst>
      </pc:sldChg>
      <pc:sldChg chg="addSp delSp modSp mod">
        <pc:chgData name="Laurine Afornali" userId="a584f198-d3fe-48c2-b0fe-04ed89607a22" providerId="ADAL" clId="{7D940C3E-E933-4983-BDDB-64D9364604F3}" dt="2025-11-25T22:10:42.420" v="139" actId="14100"/>
        <pc:sldMkLst>
          <pc:docMk/>
          <pc:sldMk cId="746363687" sldId="2142533375"/>
        </pc:sldMkLst>
        <pc:spChg chg="del">
          <ac:chgData name="Laurine Afornali" userId="a584f198-d3fe-48c2-b0fe-04ed89607a22" providerId="ADAL" clId="{7D940C3E-E933-4983-BDDB-64D9364604F3}" dt="2025-11-25T22:04:52.139" v="48" actId="478"/>
          <ac:spMkLst>
            <pc:docMk/>
            <pc:sldMk cId="746363687" sldId="2142533375"/>
            <ac:spMk id="3" creationId="{45354CE0-6E23-11E7-CD42-C6A7D2C40C95}"/>
          </ac:spMkLst>
        </pc:spChg>
        <pc:spChg chg="mod">
          <ac:chgData name="Laurine Afornali" userId="a584f198-d3fe-48c2-b0fe-04ed89607a22" providerId="ADAL" clId="{7D940C3E-E933-4983-BDDB-64D9364604F3}" dt="2025-11-25T22:07:23.590" v="120" actId="20577"/>
          <ac:spMkLst>
            <pc:docMk/>
            <pc:sldMk cId="746363687" sldId="2142533375"/>
            <ac:spMk id="6" creationId="{9690475F-65B4-44CA-34A5-2B288EE35663}"/>
          </ac:spMkLst>
        </pc:spChg>
        <pc:spChg chg="del mod">
          <ac:chgData name="Laurine Afornali" userId="a584f198-d3fe-48c2-b0fe-04ed89607a22" providerId="ADAL" clId="{7D940C3E-E933-4983-BDDB-64D9364604F3}" dt="2025-11-25T22:04:59.851" v="50" actId="478"/>
          <ac:spMkLst>
            <pc:docMk/>
            <pc:sldMk cId="746363687" sldId="2142533375"/>
            <ac:spMk id="7" creationId="{DF24F432-097D-4193-9F29-CA517E832E16}"/>
          </ac:spMkLst>
        </pc:spChg>
        <pc:spChg chg="add mod">
          <ac:chgData name="Laurine Afornali" userId="a584f198-d3fe-48c2-b0fe-04ed89607a22" providerId="ADAL" clId="{7D940C3E-E933-4983-BDDB-64D9364604F3}" dt="2025-11-25T22:09:03.679" v="137" actId="1035"/>
          <ac:spMkLst>
            <pc:docMk/>
            <pc:sldMk cId="746363687" sldId="2142533375"/>
            <ac:spMk id="9" creationId="{8305E723-C2CD-E711-E37A-7A13CF660DE9}"/>
          </ac:spMkLst>
        </pc:spChg>
        <pc:spChg chg="add mod">
          <ac:chgData name="Laurine Afornali" userId="a584f198-d3fe-48c2-b0fe-04ed89607a22" providerId="ADAL" clId="{7D940C3E-E933-4983-BDDB-64D9364604F3}" dt="2025-11-25T22:10:42.420" v="139" actId="14100"/>
          <ac:spMkLst>
            <pc:docMk/>
            <pc:sldMk cId="746363687" sldId="2142533375"/>
            <ac:spMk id="11" creationId="{A8D98B5E-904D-D3B0-5270-709719F1F336}"/>
          </ac:spMkLst>
        </pc:spChg>
        <pc:spChg chg="add mod">
          <ac:chgData name="Laurine Afornali" userId="a584f198-d3fe-48c2-b0fe-04ed89607a22" providerId="ADAL" clId="{7D940C3E-E933-4983-BDDB-64D9364604F3}" dt="2025-11-25T22:05:36.919" v="52" actId="1076"/>
          <ac:spMkLst>
            <pc:docMk/>
            <pc:sldMk cId="746363687" sldId="2142533375"/>
            <ac:spMk id="12" creationId="{7F95998F-7555-7E4A-D3CE-5C4095E42CDD}"/>
          </ac:spMkLst>
        </pc:spChg>
        <pc:spChg chg="add mod">
          <ac:chgData name="Laurine Afornali" userId="a584f198-d3fe-48c2-b0fe-04ed89607a22" providerId="ADAL" clId="{7D940C3E-E933-4983-BDDB-64D9364604F3}" dt="2025-11-25T22:05:12.237" v="51"/>
          <ac:spMkLst>
            <pc:docMk/>
            <pc:sldMk cId="746363687" sldId="2142533375"/>
            <ac:spMk id="13" creationId="{B95D282C-B110-479A-46CF-209BBC9732AB}"/>
          </ac:spMkLst>
        </pc:spChg>
        <pc:spChg chg="add mod">
          <ac:chgData name="Laurine Afornali" userId="a584f198-d3fe-48c2-b0fe-04ed89607a22" providerId="ADAL" clId="{7D940C3E-E933-4983-BDDB-64D9364604F3}" dt="2025-11-25T22:09:18.491" v="138" actId="14100"/>
          <ac:spMkLst>
            <pc:docMk/>
            <pc:sldMk cId="746363687" sldId="2142533375"/>
            <ac:spMk id="16" creationId="{31BFD346-0C5A-545A-6884-6E75647B0F0E}"/>
          </ac:spMkLst>
        </pc:spChg>
        <pc:picChg chg="add mod">
          <ac:chgData name="Laurine Afornali" userId="a584f198-d3fe-48c2-b0fe-04ed89607a22" providerId="ADAL" clId="{7D940C3E-E933-4983-BDDB-64D9364604F3}" dt="2025-11-25T22:08:57.199" v="135" actId="14100"/>
          <ac:picMkLst>
            <pc:docMk/>
            <pc:sldMk cId="746363687" sldId="2142533375"/>
            <ac:picMk id="4" creationId="{69643BDC-54E5-30AE-8B05-B5BB7CC8D9A6}"/>
          </ac:picMkLst>
        </pc:picChg>
        <pc:picChg chg="add mod">
          <ac:chgData name="Laurine Afornali" userId="a584f198-d3fe-48c2-b0fe-04ed89607a22" providerId="ADAL" clId="{7D940C3E-E933-4983-BDDB-64D9364604F3}" dt="2025-11-25T22:05:36.919" v="52" actId="1076"/>
          <ac:picMkLst>
            <pc:docMk/>
            <pc:sldMk cId="746363687" sldId="2142533375"/>
            <ac:picMk id="14" creationId="{C398B7CC-9AE9-822A-50B6-51D801EEE4A9}"/>
          </ac:picMkLst>
        </pc:picChg>
        <pc:picChg chg="add mod">
          <ac:chgData name="Laurine Afornali" userId="a584f198-d3fe-48c2-b0fe-04ed89607a22" providerId="ADAL" clId="{7D940C3E-E933-4983-BDDB-64D9364604F3}" dt="2025-11-25T22:05:12.237" v="51"/>
          <ac:picMkLst>
            <pc:docMk/>
            <pc:sldMk cId="746363687" sldId="2142533375"/>
            <ac:picMk id="15" creationId="{820F7A0C-6E0B-9D97-0D95-BCF76CB9E5EB}"/>
          </ac:picMkLst>
        </pc:picChg>
        <pc:cxnChg chg="add mod">
          <ac:chgData name="Laurine Afornali" userId="a584f198-d3fe-48c2-b0fe-04ed89607a22" providerId="ADAL" clId="{7D940C3E-E933-4983-BDDB-64D9364604F3}" dt="2025-11-25T22:05:53.364" v="56" actId="1076"/>
          <ac:cxnSpMkLst>
            <pc:docMk/>
            <pc:sldMk cId="746363687" sldId="2142533375"/>
            <ac:cxnSpMk id="17" creationId="{395D9FC1-44DD-03D8-A316-78C0DE1D5B31}"/>
          </ac:cxnSpMkLst>
        </pc:cxnChg>
      </pc:sldChg>
      <pc:sldChg chg="modSp mod">
        <pc:chgData name="Laurine Afornali" userId="a584f198-d3fe-48c2-b0fe-04ed89607a22" providerId="ADAL" clId="{7D940C3E-E933-4983-BDDB-64D9364604F3}" dt="2025-11-26T02:16:55.768" v="1311" actId="20577"/>
        <pc:sldMkLst>
          <pc:docMk/>
          <pc:sldMk cId="2575126636" sldId="2147482093"/>
        </pc:sldMkLst>
        <pc:spChg chg="mod">
          <ac:chgData name="Laurine Afornali" userId="a584f198-d3fe-48c2-b0fe-04ed89607a22" providerId="ADAL" clId="{7D940C3E-E933-4983-BDDB-64D9364604F3}" dt="2025-11-26T02:16:55.768" v="1311" actId="20577"/>
          <ac:spMkLst>
            <pc:docMk/>
            <pc:sldMk cId="2575126636" sldId="2147482093"/>
            <ac:spMk id="2" creationId="{E074B602-58B2-93A8-5559-7CC524A3B8DE}"/>
          </ac:spMkLst>
        </pc:spChg>
      </pc:sldChg>
      <pc:sldChg chg="addSp delSp modSp add mod">
        <pc:chgData name="Laurine Afornali" userId="a584f198-d3fe-48c2-b0fe-04ed89607a22" providerId="ADAL" clId="{7D940C3E-E933-4983-BDDB-64D9364604F3}" dt="2025-11-25T23:09:48.947" v="1274" actId="790"/>
        <pc:sldMkLst>
          <pc:docMk/>
          <pc:sldMk cId="910164555" sldId="2147482094"/>
        </pc:sldMkLst>
        <pc:spChg chg="del">
          <ac:chgData name="Laurine Afornali" userId="a584f198-d3fe-48c2-b0fe-04ed89607a22" providerId="ADAL" clId="{7D940C3E-E933-4983-BDDB-64D9364604F3}" dt="2025-11-25T22:24:48.362" v="241" actId="931"/>
          <ac:spMkLst>
            <pc:docMk/>
            <pc:sldMk cId="910164555" sldId="2147482094"/>
            <ac:spMk id="3" creationId="{77D0627C-84B3-791F-120F-75A479B0102D}"/>
          </ac:spMkLst>
        </pc:spChg>
        <pc:spChg chg="add del mod">
          <ac:chgData name="Laurine Afornali" userId="a584f198-d3fe-48c2-b0fe-04ed89607a22" providerId="ADAL" clId="{7D940C3E-E933-4983-BDDB-64D9364604F3}" dt="2025-11-25T22:08:13.268" v="132" actId="1076"/>
          <ac:spMkLst>
            <pc:docMk/>
            <pc:sldMk cId="910164555" sldId="2147482094"/>
            <ac:spMk id="6" creationId="{0414D59D-3020-5548-29E3-E35B79F0141F}"/>
          </ac:spMkLst>
        </pc:spChg>
        <pc:spChg chg="mod">
          <ac:chgData name="Laurine Afornali" userId="a584f198-d3fe-48c2-b0fe-04ed89607a22" providerId="ADAL" clId="{7D940C3E-E933-4983-BDDB-64D9364604F3}" dt="2025-11-25T22:21:33.711" v="240" actId="33524"/>
          <ac:spMkLst>
            <pc:docMk/>
            <pc:sldMk cId="910164555" sldId="2147482094"/>
            <ac:spMk id="7" creationId="{C4ADF9FB-7354-26A6-789F-428690D348AA}"/>
          </ac:spMkLst>
        </pc:spChg>
        <pc:spChg chg="add del mod">
          <ac:chgData name="Laurine Afornali" userId="a584f198-d3fe-48c2-b0fe-04ed89607a22" providerId="ADAL" clId="{7D940C3E-E933-4983-BDDB-64D9364604F3}" dt="2025-11-25T22:07:22.557" v="119" actId="478"/>
          <ac:spMkLst>
            <pc:docMk/>
            <pc:sldMk cId="910164555" sldId="2147482094"/>
            <ac:spMk id="9" creationId="{6F6C63CC-37DD-ACE5-334A-FA1167CEB91A}"/>
          </ac:spMkLst>
        </pc:spChg>
        <pc:spChg chg="add del mod">
          <ac:chgData name="Laurine Afornali" userId="a584f198-d3fe-48c2-b0fe-04ed89607a22" providerId="ADAL" clId="{7D940C3E-E933-4983-BDDB-64D9364604F3}" dt="2025-11-25T22:28:54.099" v="248" actId="1032"/>
          <ac:spMkLst>
            <pc:docMk/>
            <pc:sldMk cId="910164555" sldId="2147482094"/>
            <ac:spMk id="14" creationId="{A91ACE86-231E-C9A8-F49B-2E4FE8992AE8}"/>
          </ac:spMkLst>
        </pc:spChg>
        <pc:spChg chg="add del">
          <ac:chgData name="Laurine Afornali" userId="a584f198-d3fe-48c2-b0fe-04ed89607a22" providerId="ADAL" clId="{7D940C3E-E933-4983-BDDB-64D9364604F3}" dt="2025-11-25T22:45:47.197" v="616" actId="22"/>
          <ac:spMkLst>
            <pc:docMk/>
            <pc:sldMk cId="910164555" sldId="2147482094"/>
            <ac:spMk id="17" creationId="{AC1A857F-95AF-DB13-B8A7-80B85C5C9EEE}"/>
          </ac:spMkLst>
        </pc:spChg>
        <pc:spChg chg="add mod">
          <ac:chgData name="Laurine Afornali" userId="a584f198-d3fe-48c2-b0fe-04ed89607a22" providerId="ADAL" clId="{7D940C3E-E933-4983-BDDB-64D9364604F3}" dt="2025-11-25T23:06:28.493" v="1234" actId="14100"/>
          <ac:spMkLst>
            <pc:docMk/>
            <pc:sldMk cId="910164555" sldId="2147482094"/>
            <ac:spMk id="18" creationId="{41B79F6F-82F7-5A66-F485-EAC8B9ACB443}"/>
          </ac:spMkLst>
        </pc:spChg>
        <pc:graphicFrameChg chg="add mod modGraphic">
          <ac:chgData name="Laurine Afornali" userId="a584f198-d3fe-48c2-b0fe-04ed89607a22" providerId="ADAL" clId="{7D940C3E-E933-4983-BDDB-64D9364604F3}" dt="2025-11-25T23:09:48.947" v="1274" actId="790"/>
          <ac:graphicFrameMkLst>
            <pc:docMk/>
            <pc:sldMk cId="910164555" sldId="2147482094"/>
            <ac:graphicFrameMk id="15" creationId="{4C6CF937-D52F-ED35-37D6-27CDD1D7FE87}"/>
          </ac:graphicFrameMkLst>
        </pc:graphicFrameChg>
        <pc:picChg chg="add del mod">
          <ac:chgData name="Laurine Afornali" userId="a584f198-d3fe-48c2-b0fe-04ed89607a22" providerId="ADAL" clId="{7D940C3E-E933-4983-BDDB-64D9364604F3}" dt="2025-11-25T22:25:07.037" v="247" actId="478"/>
          <ac:picMkLst>
            <pc:docMk/>
            <pc:sldMk cId="910164555" sldId="2147482094"/>
            <ac:picMk id="12" creationId="{B6A66F34-1FE4-3DCE-30A5-0DB64F73124B}"/>
          </ac:picMkLst>
        </pc:picChg>
      </pc:sldChg>
      <pc:sldChg chg="addSp delSp modSp add mod">
        <pc:chgData name="Laurine Afornali" userId="a584f198-d3fe-48c2-b0fe-04ed89607a22" providerId="ADAL" clId="{7D940C3E-E933-4983-BDDB-64D9364604F3}" dt="2025-11-26T02:16:33.184" v="1310" actId="113"/>
        <pc:sldMkLst>
          <pc:docMk/>
          <pc:sldMk cId="3219410426" sldId="2147482095"/>
        </pc:sldMkLst>
        <pc:spChg chg="add mod">
          <ac:chgData name="Laurine Afornali" userId="a584f198-d3fe-48c2-b0fe-04ed89607a22" providerId="ADAL" clId="{7D940C3E-E933-4983-BDDB-64D9364604F3}" dt="2025-11-26T02:16:33.184" v="1310" actId="113"/>
          <ac:spMkLst>
            <pc:docMk/>
            <pc:sldMk cId="3219410426" sldId="2147482095"/>
            <ac:spMk id="3" creationId="{D3885C82-9A6E-C96B-FD37-2546201F8357}"/>
          </ac:spMkLst>
        </pc:spChg>
        <pc:spChg chg="mod">
          <ac:chgData name="Laurine Afornali" userId="a584f198-d3fe-48c2-b0fe-04ed89607a22" providerId="ADAL" clId="{7D940C3E-E933-4983-BDDB-64D9364604F3}" dt="2025-11-26T02:15:12.294" v="1302" actId="20577"/>
          <ac:spMkLst>
            <pc:docMk/>
            <pc:sldMk cId="3219410426" sldId="2147482095"/>
            <ac:spMk id="7" creationId="{0261662C-BDD5-A459-5659-6F927BFF8EC5}"/>
          </ac:spMkLst>
        </pc:spChg>
        <pc:spChg chg="add del mod">
          <ac:chgData name="Laurine Afornali" userId="a584f198-d3fe-48c2-b0fe-04ed89607a22" providerId="ADAL" clId="{7D940C3E-E933-4983-BDDB-64D9364604F3}" dt="2025-11-25T22:41:33.348" v="533" actId="1032"/>
          <ac:spMkLst>
            <pc:docMk/>
            <pc:sldMk cId="3219410426" sldId="2147482095"/>
            <ac:spMk id="12" creationId="{4F2B5366-A484-14EB-A36D-85E20C1B5646}"/>
          </ac:spMkLst>
        </pc:spChg>
        <pc:spChg chg="add del mod">
          <ac:chgData name="Laurine Afornali" userId="a584f198-d3fe-48c2-b0fe-04ed89607a22" providerId="ADAL" clId="{7D940C3E-E933-4983-BDDB-64D9364604F3}" dt="2025-11-25T22:46:41.477" v="655" actId="478"/>
          <ac:spMkLst>
            <pc:docMk/>
            <pc:sldMk cId="3219410426" sldId="2147482095"/>
            <ac:spMk id="16" creationId="{E7066B67-9E5B-5320-7710-C170D681E2DE}"/>
          </ac:spMkLst>
        </pc:spChg>
        <pc:graphicFrameChg chg="add mod">
          <ac:chgData name="Laurine Afornali" userId="a584f198-d3fe-48c2-b0fe-04ed89607a22" providerId="ADAL" clId="{7D940C3E-E933-4983-BDDB-64D9364604F3}" dt="2025-11-25T22:39:56.366" v="522" actId="1076"/>
          <ac:graphicFrameMkLst>
            <pc:docMk/>
            <pc:sldMk cId="3219410426" sldId="2147482095"/>
            <ac:graphicFrameMk id="3" creationId="{5918A594-57F6-86E8-822F-B3B80A4D594E}"/>
          </ac:graphicFrameMkLst>
        </pc:graphicFrameChg>
        <pc:graphicFrameChg chg="add mod">
          <ac:chgData name="Laurine Afornali" userId="a584f198-d3fe-48c2-b0fe-04ed89607a22" providerId="ADAL" clId="{7D940C3E-E933-4983-BDDB-64D9364604F3}" dt="2025-11-25T22:40:00.547" v="523"/>
          <ac:graphicFrameMkLst>
            <pc:docMk/>
            <pc:sldMk cId="3219410426" sldId="2147482095"/>
            <ac:graphicFrameMk id="4" creationId="{1FFC91DC-273B-0866-A400-0E3FB858C2CC}"/>
          </ac:graphicFrameMkLst>
        </pc:graphicFrameChg>
        <pc:graphicFrameChg chg="add del mod modGraphic">
          <ac:chgData name="Laurine Afornali" userId="a584f198-d3fe-48c2-b0fe-04ed89607a22" providerId="ADAL" clId="{7D940C3E-E933-4983-BDDB-64D9364604F3}" dt="2025-11-25T22:40:48.779" v="531" actId="1032"/>
          <ac:graphicFrameMkLst>
            <pc:docMk/>
            <pc:sldMk cId="3219410426" sldId="2147482095"/>
            <ac:graphicFrameMk id="9" creationId="{76E38C4A-021F-23E0-DF10-03FE7EA7BCD0}"/>
          </ac:graphicFrameMkLst>
        </pc:graphicFrameChg>
        <pc:graphicFrameChg chg="add del mod modGraphic">
          <ac:chgData name="Laurine Afornali" userId="a584f198-d3fe-48c2-b0fe-04ed89607a22" providerId="ADAL" clId="{7D940C3E-E933-4983-BDDB-64D9364604F3}" dt="2025-11-25T23:10:28.020" v="1277" actId="790"/>
          <ac:graphicFrameMkLst>
            <pc:docMk/>
            <pc:sldMk cId="3219410426" sldId="2147482095"/>
            <ac:graphicFrameMk id="13" creationId="{B74D1D01-CA14-077F-B840-9573378F7A99}"/>
          </ac:graphicFrameMkLst>
        </pc:graphicFrameChg>
        <pc:graphicFrameChg chg="del mod">
          <ac:chgData name="Laurine Afornali" userId="a584f198-d3fe-48c2-b0fe-04ed89607a22" providerId="ADAL" clId="{7D940C3E-E933-4983-BDDB-64D9364604F3}" dt="2025-11-25T22:40:56.088" v="532" actId="478"/>
          <ac:graphicFrameMkLst>
            <pc:docMk/>
            <pc:sldMk cId="3219410426" sldId="2147482095"/>
            <ac:graphicFrameMk id="15" creationId="{3F666A23-A7CC-8D17-50CA-A3B8E844C279}"/>
          </ac:graphicFrameMkLst>
        </pc:graphicFrameChg>
        <pc:graphicFrameChg chg="add mod">
          <ac:chgData name="Laurine Afornali" userId="a584f198-d3fe-48c2-b0fe-04ed89607a22" providerId="ADAL" clId="{7D940C3E-E933-4983-BDDB-64D9364604F3}" dt="2025-11-25T22:46:41.078" v="654"/>
          <ac:graphicFrameMkLst>
            <pc:docMk/>
            <pc:sldMk cId="3219410426" sldId="2147482095"/>
            <ac:graphicFrameMk id="17" creationId="{9EE58661-BC53-FD8C-CE8E-4A792EE81EB4}"/>
          </ac:graphicFrameMkLst>
        </pc:graphicFrameChg>
      </pc:sldChg>
      <pc:sldChg chg="addSp delSp modSp add mod setBg">
        <pc:chgData name="Laurine Afornali" userId="a584f198-d3fe-48c2-b0fe-04ed89607a22" providerId="ADAL" clId="{7D940C3E-E933-4983-BDDB-64D9364604F3}" dt="2025-11-25T22:56:43.313" v="1012" actId="12100"/>
        <pc:sldMkLst>
          <pc:docMk/>
          <pc:sldMk cId="94260229" sldId="2147482096"/>
        </pc:sldMkLst>
        <pc:spChg chg="add del mod">
          <ac:chgData name="Laurine Afornali" userId="a584f198-d3fe-48c2-b0fe-04ed89607a22" providerId="ADAL" clId="{7D940C3E-E933-4983-BDDB-64D9364604F3}" dt="2025-11-25T22:46:43.762" v="656"/>
          <ac:spMkLst>
            <pc:docMk/>
            <pc:sldMk cId="94260229" sldId="2147482096"/>
            <ac:spMk id="4" creationId="{B075AF9D-D11D-5A4C-C6E3-46D1D7542A77}"/>
          </ac:spMkLst>
        </pc:spChg>
        <pc:spChg chg="mod">
          <ac:chgData name="Laurine Afornali" userId="a584f198-d3fe-48c2-b0fe-04ed89607a22" providerId="ADAL" clId="{7D940C3E-E933-4983-BDDB-64D9364604F3}" dt="2025-11-25T22:46:06.999" v="648" actId="6549"/>
          <ac:spMkLst>
            <pc:docMk/>
            <pc:sldMk cId="94260229" sldId="2147482096"/>
            <ac:spMk id="7" creationId="{DA5B1467-4953-DA73-DB6D-211FC98A97F4}"/>
          </ac:spMkLst>
        </pc:spChg>
        <pc:graphicFrameChg chg="add mod modGraphic">
          <ac:chgData name="Laurine Afornali" userId="a584f198-d3fe-48c2-b0fe-04ed89607a22" providerId="ADAL" clId="{7D940C3E-E933-4983-BDDB-64D9364604F3}" dt="2025-11-25T22:56:43.313" v="1012" actId="12100"/>
          <ac:graphicFrameMkLst>
            <pc:docMk/>
            <pc:sldMk cId="94260229" sldId="2147482096"/>
            <ac:graphicFrameMk id="9" creationId="{2D8D24E1-1576-A2CC-BE0E-5B0F6EE042F0}"/>
          </ac:graphicFrameMkLst>
        </pc:graphicFrameChg>
        <pc:graphicFrameChg chg="del">
          <ac:chgData name="Laurine Afornali" userId="a584f198-d3fe-48c2-b0fe-04ed89607a22" providerId="ADAL" clId="{7D940C3E-E933-4983-BDDB-64D9364604F3}" dt="2025-11-25T22:46:15.297" v="649" actId="478"/>
          <ac:graphicFrameMkLst>
            <pc:docMk/>
            <pc:sldMk cId="94260229" sldId="2147482096"/>
            <ac:graphicFrameMk id="13" creationId="{4E4F1806-EC55-193B-0069-03B34CA36E0C}"/>
          </ac:graphicFrameMkLst>
        </pc:graphicFrameChg>
        <pc:picChg chg="add del mod">
          <ac:chgData name="Laurine Afornali" userId="a584f198-d3fe-48c2-b0fe-04ed89607a22" providerId="ADAL" clId="{7D940C3E-E933-4983-BDDB-64D9364604F3}" dt="2025-11-25T22:48:42.604" v="686" actId="478"/>
          <ac:picMkLst>
            <pc:docMk/>
            <pc:sldMk cId="94260229" sldId="2147482096"/>
            <ac:picMk id="12" creationId="{0848CC66-952D-B431-1846-BECCFD30BF8B}"/>
          </ac:picMkLst>
        </pc:picChg>
      </pc:sldChg>
      <pc:sldChg chg="addSp delSp modSp add mod setBg modAnim">
        <pc:chgData name="Laurine Afornali" userId="a584f198-d3fe-48c2-b0fe-04ed89607a22" providerId="ADAL" clId="{7D940C3E-E933-4983-BDDB-64D9364604F3}" dt="2025-11-25T22:56:07.095" v="1011" actId="29295"/>
        <pc:sldMkLst>
          <pc:docMk/>
          <pc:sldMk cId="1974255236" sldId="2147482097"/>
        </pc:sldMkLst>
        <pc:spChg chg="add del mod">
          <ac:chgData name="Laurine Afornali" userId="a584f198-d3fe-48c2-b0fe-04ed89607a22" providerId="ADAL" clId="{7D940C3E-E933-4983-BDDB-64D9364604F3}" dt="2025-11-25T22:55:11.696" v="999"/>
          <ac:spMkLst>
            <pc:docMk/>
            <pc:sldMk cId="1974255236" sldId="2147482097"/>
            <ac:spMk id="4" creationId="{E2367934-8A1F-111A-A991-4725E179251E}"/>
          </ac:spMkLst>
        </pc:spChg>
        <pc:spChg chg="mod">
          <ac:chgData name="Laurine Afornali" userId="a584f198-d3fe-48c2-b0fe-04ed89607a22" providerId="ADAL" clId="{7D940C3E-E933-4983-BDDB-64D9364604F3}" dt="2025-11-25T22:54:47.949" v="997" actId="20577"/>
          <ac:spMkLst>
            <pc:docMk/>
            <pc:sldMk cId="1974255236" sldId="2147482097"/>
            <ac:spMk id="7" creationId="{6DFB13FF-9DE4-54C0-E13F-297D410A65AB}"/>
          </ac:spMkLst>
        </pc:spChg>
        <pc:graphicFrameChg chg="del">
          <ac:chgData name="Laurine Afornali" userId="a584f198-d3fe-48c2-b0fe-04ed89607a22" providerId="ADAL" clId="{7D940C3E-E933-4983-BDDB-64D9364604F3}" dt="2025-11-25T22:55:10.102" v="998" actId="478"/>
          <ac:graphicFrameMkLst>
            <pc:docMk/>
            <pc:sldMk cId="1974255236" sldId="2147482097"/>
            <ac:graphicFrameMk id="9" creationId="{AFFC5334-287D-BA89-52C6-D26EA8D2C346}"/>
          </ac:graphicFrameMkLst>
        </pc:graphicFrameChg>
        <pc:graphicFrameChg chg="add mod">
          <ac:chgData name="Laurine Afornali" userId="a584f198-d3fe-48c2-b0fe-04ed89607a22" providerId="ADAL" clId="{7D940C3E-E933-4983-BDDB-64D9364604F3}" dt="2025-11-25T22:55:15.639" v="1000" actId="14100"/>
          <ac:graphicFrameMkLst>
            <pc:docMk/>
            <pc:sldMk cId="1974255236" sldId="2147482097"/>
            <ac:graphicFrameMk id="11" creationId="{1CBBB5D7-9478-A1AE-D435-FBE11E7375AD}"/>
          </ac:graphicFrameMkLst>
        </pc:graphicFrameChg>
        <pc:picChg chg="add mod">
          <ac:chgData name="Laurine Afornali" userId="a584f198-d3fe-48c2-b0fe-04ed89607a22" providerId="ADAL" clId="{7D940C3E-E933-4983-BDDB-64D9364604F3}" dt="2025-11-25T22:56:07.095" v="1011" actId="29295"/>
          <ac:picMkLst>
            <pc:docMk/>
            <pc:sldMk cId="1974255236" sldId="2147482097"/>
            <ac:picMk id="13" creationId="{8BAA822C-1324-359C-5D88-017ACFD0E39D}"/>
          </ac:picMkLst>
        </pc:picChg>
      </pc:sldChg>
      <pc:sldChg chg="add del">
        <pc:chgData name="Laurine Afornali" userId="a584f198-d3fe-48c2-b0fe-04ed89607a22" providerId="ADAL" clId="{7D940C3E-E933-4983-BDDB-64D9364604F3}" dt="2025-11-25T22:46:24.945" v="651"/>
        <pc:sldMkLst>
          <pc:docMk/>
          <pc:sldMk cId="3227122209" sldId="2147482097"/>
        </pc:sldMkLst>
      </pc:sldChg>
      <pc:sldChg chg="addSp delSp modSp add mod">
        <pc:chgData name="Laurine Afornali" userId="a584f198-d3fe-48c2-b0fe-04ed89607a22" providerId="ADAL" clId="{7D940C3E-E933-4983-BDDB-64D9364604F3}" dt="2025-11-25T23:11:31.165" v="1287" actId="255"/>
        <pc:sldMkLst>
          <pc:docMk/>
          <pc:sldMk cId="1132872240" sldId="2147482098"/>
        </pc:sldMkLst>
        <pc:spChg chg="add del mod">
          <ac:chgData name="Laurine Afornali" userId="a584f198-d3fe-48c2-b0fe-04ed89607a22" providerId="ADAL" clId="{7D940C3E-E933-4983-BDDB-64D9364604F3}" dt="2025-11-25T22:59:09.605" v="1116"/>
          <ac:spMkLst>
            <pc:docMk/>
            <pc:sldMk cId="1132872240" sldId="2147482098"/>
            <ac:spMk id="4" creationId="{5752B623-2B6F-7A06-628E-90F07DD8F062}"/>
          </ac:spMkLst>
        </pc:spChg>
        <pc:spChg chg="mod">
          <ac:chgData name="Laurine Afornali" userId="a584f198-d3fe-48c2-b0fe-04ed89607a22" providerId="ADAL" clId="{7D940C3E-E933-4983-BDDB-64D9364604F3}" dt="2025-11-25T23:02:27.954" v="1173" actId="20577"/>
          <ac:spMkLst>
            <pc:docMk/>
            <pc:sldMk cId="1132872240" sldId="2147482098"/>
            <ac:spMk id="7" creationId="{BA17C280-0623-DB93-75C9-79DB1DAECF40}"/>
          </ac:spMkLst>
        </pc:spChg>
        <pc:spChg chg="add mod">
          <ac:chgData name="Laurine Afornali" userId="a584f198-d3fe-48c2-b0fe-04ed89607a22" providerId="ADAL" clId="{7D940C3E-E933-4983-BDDB-64D9364604F3}" dt="2025-11-25T22:59:52.656" v="1134"/>
          <ac:spMkLst>
            <pc:docMk/>
            <pc:sldMk cId="1132872240" sldId="2147482098"/>
            <ac:spMk id="14" creationId="{280860E9-2610-61A8-ADCB-F965F239629B}"/>
          </ac:spMkLst>
        </pc:spChg>
        <pc:graphicFrameChg chg="add mod">
          <ac:chgData name="Laurine Afornali" userId="a584f198-d3fe-48c2-b0fe-04ed89607a22" providerId="ADAL" clId="{7D940C3E-E933-4983-BDDB-64D9364604F3}" dt="2025-11-25T23:11:31.165" v="1287" actId="255"/>
          <ac:graphicFrameMkLst>
            <pc:docMk/>
            <pc:sldMk cId="1132872240" sldId="2147482098"/>
            <ac:graphicFrameMk id="9" creationId="{3A1E7456-D76A-23CD-DFA4-674FBFA15BE8}"/>
          </ac:graphicFrameMkLst>
        </pc:graphicFrameChg>
        <pc:graphicFrameChg chg="del mod">
          <ac:chgData name="Laurine Afornali" userId="a584f198-d3fe-48c2-b0fe-04ed89607a22" providerId="ADAL" clId="{7D940C3E-E933-4983-BDDB-64D9364604F3}" dt="2025-11-25T22:57:34.043" v="1018" actId="478"/>
          <ac:graphicFrameMkLst>
            <pc:docMk/>
            <pc:sldMk cId="1132872240" sldId="2147482098"/>
            <ac:graphicFrameMk id="13" creationId="{E9FDD464-C3D2-D22C-94F6-2310BF5EF97D}"/>
          </ac:graphicFrameMkLst>
        </pc:graphicFrameChg>
        <pc:picChg chg="add mod">
          <ac:chgData name="Laurine Afornali" userId="a584f198-d3fe-48c2-b0fe-04ed89607a22" providerId="ADAL" clId="{7D940C3E-E933-4983-BDDB-64D9364604F3}" dt="2025-11-25T22:59:20.486" v="1119"/>
          <ac:picMkLst>
            <pc:docMk/>
            <pc:sldMk cId="1132872240" sldId="2147482098"/>
            <ac:picMk id="11" creationId="{83A2792F-4409-8115-DEA5-E840A1D52366}"/>
          </ac:picMkLst>
        </pc:picChg>
        <pc:picChg chg="add mod">
          <ac:chgData name="Laurine Afornali" userId="a584f198-d3fe-48c2-b0fe-04ed89607a22" providerId="ADAL" clId="{7D940C3E-E933-4983-BDDB-64D9364604F3}" dt="2025-11-25T22:59:49.576" v="1132" actId="1036"/>
          <ac:picMkLst>
            <pc:docMk/>
            <pc:sldMk cId="1132872240" sldId="2147482098"/>
            <ac:picMk id="12" creationId="{66F3F5A2-10F7-ED9A-F5B2-7FB873CADAE7}"/>
          </ac:picMkLst>
        </pc:picChg>
        <pc:picChg chg="add mod">
          <ac:chgData name="Laurine Afornali" userId="a584f198-d3fe-48c2-b0fe-04ed89607a22" providerId="ADAL" clId="{7D940C3E-E933-4983-BDDB-64D9364604F3}" dt="2025-11-25T23:01:24.583" v="1158" actId="1037"/>
          <ac:picMkLst>
            <pc:docMk/>
            <pc:sldMk cId="1132872240" sldId="2147482098"/>
            <ac:picMk id="15" creationId="{D2587E96-54CD-2D30-8254-09CB9DD06CFC}"/>
          </ac:picMkLst>
        </pc:picChg>
        <pc:picChg chg="add mod">
          <ac:chgData name="Laurine Afornali" userId="a584f198-d3fe-48c2-b0fe-04ed89607a22" providerId="ADAL" clId="{7D940C3E-E933-4983-BDDB-64D9364604F3}" dt="2025-11-25T23:01:22.044" v="1157" actId="1038"/>
          <ac:picMkLst>
            <pc:docMk/>
            <pc:sldMk cId="1132872240" sldId="2147482098"/>
            <ac:picMk id="16" creationId="{148A8C78-AB43-3692-4B1D-6D38EF1B7AD8}"/>
          </ac:picMkLst>
        </pc:picChg>
        <pc:picChg chg="add mod">
          <ac:chgData name="Laurine Afornali" userId="a584f198-d3fe-48c2-b0fe-04ed89607a22" providerId="ADAL" clId="{7D940C3E-E933-4983-BDDB-64D9364604F3}" dt="2025-11-25T23:01:30.467" v="1163" actId="1038"/>
          <ac:picMkLst>
            <pc:docMk/>
            <pc:sldMk cId="1132872240" sldId="2147482098"/>
            <ac:picMk id="17" creationId="{7603BD14-4BB4-BF52-2327-4B2E4D58B86A}"/>
          </ac:picMkLst>
        </pc:picChg>
        <pc:picChg chg="add mod">
          <ac:chgData name="Laurine Afornali" userId="a584f198-d3fe-48c2-b0fe-04ed89607a22" providerId="ADAL" clId="{7D940C3E-E933-4983-BDDB-64D9364604F3}" dt="2025-11-25T23:01:36.589" v="1166" actId="1038"/>
          <ac:picMkLst>
            <pc:docMk/>
            <pc:sldMk cId="1132872240" sldId="2147482098"/>
            <ac:picMk id="18" creationId="{0A68D5C5-BF97-6770-20BC-CF02F8222D58}"/>
          </ac:picMkLst>
        </pc:picChg>
        <pc:picChg chg="add mod">
          <ac:chgData name="Laurine Afornali" userId="a584f198-d3fe-48c2-b0fe-04ed89607a22" providerId="ADAL" clId="{7D940C3E-E933-4983-BDDB-64D9364604F3}" dt="2025-11-25T23:02:50.197" v="1174" actId="29295"/>
          <ac:picMkLst>
            <pc:docMk/>
            <pc:sldMk cId="1132872240" sldId="2147482098"/>
            <ac:picMk id="20" creationId="{1C7D8D0E-9F8F-39C3-211F-233B3BCF9426}"/>
          </ac:picMkLst>
        </pc:picChg>
      </pc:sldChg>
      <pc:sldChg chg="addSp delSp modSp add mod setBg">
        <pc:chgData name="Laurine Afornali" userId="a584f198-d3fe-48c2-b0fe-04ed89607a22" providerId="ADAL" clId="{7D940C3E-E933-4983-BDDB-64D9364604F3}" dt="2025-11-25T23:04:16.756" v="1229" actId="14100"/>
        <pc:sldMkLst>
          <pc:docMk/>
          <pc:sldMk cId="2791158865" sldId="2147482099"/>
        </pc:sldMkLst>
        <pc:spChg chg="add del mod">
          <ac:chgData name="Laurine Afornali" userId="a584f198-d3fe-48c2-b0fe-04ed89607a22" providerId="ADAL" clId="{7D940C3E-E933-4983-BDDB-64D9364604F3}" dt="2025-11-25T23:03:18.218" v="1178" actId="478"/>
          <ac:spMkLst>
            <pc:docMk/>
            <pc:sldMk cId="2791158865" sldId="2147482099"/>
            <ac:spMk id="4" creationId="{607C4D11-9FC8-C4DF-0A80-6AECE1F589EC}"/>
          </ac:spMkLst>
        </pc:spChg>
        <pc:spChg chg="del">
          <ac:chgData name="Laurine Afornali" userId="a584f198-d3fe-48c2-b0fe-04ed89607a22" providerId="ADAL" clId="{7D940C3E-E933-4983-BDDB-64D9364604F3}" dt="2025-11-25T23:03:25.938" v="1184" actId="478"/>
          <ac:spMkLst>
            <pc:docMk/>
            <pc:sldMk cId="2791158865" sldId="2147482099"/>
            <ac:spMk id="7" creationId="{F4AEE35B-EEE1-A8B1-E00C-33A879B232B7}"/>
          </ac:spMkLst>
        </pc:spChg>
        <pc:spChg chg="add del mod">
          <ac:chgData name="Laurine Afornali" userId="a584f198-d3fe-48c2-b0fe-04ed89607a22" providerId="ADAL" clId="{7D940C3E-E933-4983-BDDB-64D9364604F3}" dt="2025-11-25T23:03:27.709" v="1185" actId="478"/>
          <ac:spMkLst>
            <pc:docMk/>
            <pc:sldMk cId="2791158865" sldId="2147482099"/>
            <ac:spMk id="12" creationId="{714D35F1-17A3-5F8E-729F-7DD2B3B36F94}"/>
          </ac:spMkLst>
        </pc:spChg>
        <pc:spChg chg="add mod">
          <ac:chgData name="Laurine Afornali" userId="a584f198-d3fe-48c2-b0fe-04ed89607a22" providerId="ADAL" clId="{7D940C3E-E933-4983-BDDB-64D9364604F3}" dt="2025-11-25T23:04:16.756" v="1229" actId="14100"/>
          <ac:spMkLst>
            <pc:docMk/>
            <pc:sldMk cId="2791158865" sldId="2147482099"/>
            <ac:spMk id="19" creationId="{A0B6FBC7-8E42-4C2E-B3D8-8BBA4976FD3A}"/>
          </ac:spMkLst>
        </pc:spChg>
        <pc:graphicFrameChg chg="del">
          <ac:chgData name="Laurine Afornali" userId="a584f198-d3fe-48c2-b0fe-04ed89607a22" providerId="ADAL" clId="{7D940C3E-E933-4983-BDDB-64D9364604F3}" dt="2025-11-25T23:03:09.006" v="1176" actId="478"/>
          <ac:graphicFrameMkLst>
            <pc:docMk/>
            <pc:sldMk cId="2791158865" sldId="2147482099"/>
            <ac:graphicFrameMk id="9" creationId="{D4A8FC42-4FFF-FC9A-56C4-E35A89BA2C6E}"/>
          </ac:graphicFrameMkLst>
        </pc:graphicFrameChg>
        <pc:picChg chg="add del mod">
          <ac:chgData name="Laurine Afornali" userId="a584f198-d3fe-48c2-b0fe-04ed89607a22" providerId="ADAL" clId="{7D940C3E-E933-4983-BDDB-64D9364604F3}" dt="2025-11-25T23:03:35.693" v="1189" actId="478"/>
          <ac:picMkLst>
            <pc:docMk/>
            <pc:sldMk cId="2791158865" sldId="2147482099"/>
            <ac:picMk id="14" creationId="{AB5A9123-35DB-96C8-C65E-4BEAA5216383}"/>
          </ac:picMkLst>
        </pc:picChg>
        <pc:picChg chg="del mod">
          <ac:chgData name="Laurine Afornali" userId="a584f198-d3fe-48c2-b0fe-04ed89607a22" providerId="ADAL" clId="{7D940C3E-E933-4983-BDDB-64D9364604F3}" dt="2025-11-25T23:03:19.049" v="1180" actId="478"/>
          <ac:picMkLst>
            <pc:docMk/>
            <pc:sldMk cId="2791158865" sldId="2147482099"/>
            <ac:picMk id="15" creationId="{C08843B0-E3F1-414B-60D0-78E71E77C51A}"/>
          </ac:picMkLst>
        </pc:picChg>
        <pc:picChg chg="del">
          <ac:chgData name="Laurine Afornali" userId="a584f198-d3fe-48c2-b0fe-04ed89607a22" providerId="ADAL" clId="{7D940C3E-E933-4983-BDDB-64D9364604F3}" dt="2025-11-25T23:03:19.490" v="1181" actId="478"/>
          <ac:picMkLst>
            <pc:docMk/>
            <pc:sldMk cId="2791158865" sldId="2147482099"/>
            <ac:picMk id="16" creationId="{6634011D-3969-788A-9B42-22F8A9AC4AF1}"/>
          </ac:picMkLst>
        </pc:picChg>
        <pc:picChg chg="del">
          <ac:chgData name="Laurine Afornali" userId="a584f198-d3fe-48c2-b0fe-04ed89607a22" providerId="ADAL" clId="{7D940C3E-E933-4983-BDDB-64D9364604F3}" dt="2025-11-25T23:03:20.042" v="1182" actId="478"/>
          <ac:picMkLst>
            <pc:docMk/>
            <pc:sldMk cId="2791158865" sldId="2147482099"/>
            <ac:picMk id="17" creationId="{642CA59B-F3AE-9D29-02A5-13EE2E386823}"/>
          </ac:picMkLst>
        </pc:picChg>
        <pc:picChg chg="del">
          <ac:chgData name="Laurine Afornali" userId="a584f198-d3fe-48c2-b0fe-04ed89607a22" providerId="ADAL" clId="{7D940C3E-E933-4983-BDDB-64D9364604F3}" dt="2025-11-25T23:03:20.843" v="1183" actId="478"/>
          <ac:picMkLst>
            <pc:docMk/>
            <pc:sldMk cId="2791158865" sldId="2147482099"/>
            <ac:picMk id="18" creationId="{F5461492-1A31-EF38-D375-15F53997FEAD}"/>
          </ac:picMkLst>
        </pc:picChg>
        <pc:picChg chg="del">
          <ac:chgData name="Laurine Afornali" userId="a584f198-d3fe-48c2-b0fe-04ed89607a22" providerId="ADAL" clId="{7D940C3E-E933-4983-BDDB-64D9364604F3}" dt="2025-11-25T23:03:11.715" v="1177" actId="478"/>
          <ac:picMkLst>
            <pc:docMk/>
            <pc:sldMk cId="2791158865" sldId="2147482099"/>
            <ac:picMk id="20" creationId="{95D05A42-A86D-4B24-4252-DF5EECFABDCF}"/>
          </ac:picMkLst>
        </pc:picChg>
      </pc:sldChg>
    </pc:docChg>
  </pc:docChgLst>
  <pc:docChgLst>
    <pc:chgData name="Marcelo Antunes" userId="4245e994-fbfe-4334-a68d-e161ba18d00f" providerId="ADAL" clId="{EC8D3754-B298-40D3-A757-89B841594434}"/>
    <pc:docChg chg="custSel delSld modSld">
      <pc:chgData name="Marcelo Antunes" userId="4245e994-fbfe-4334-a68d-e161ba18d00f" providerId="ADAL" clId="{EC8D3754-B298-40D3-A757-89B841594434}" dt="2025-11-17T18:48:50.892" v="64" actId="14100"/>
      <pc:docMkLst>
        <pc:docMk/>
      </pc:docMkLst>
      <pc:sldChg chg="addSp modSp mod">
        <pc:chgData name="Marcelo Antunes" userId="4245e994-fbfe-4334-a68d-e161ba18d00f" providerId="ADAL" clId="{EC8D3754-B298-40D3-A757-89B841594434}" dt="2025-11-17T18:48:24.073" v="56" actId="1076"/>
        <pc:sldMkLst>
          <pc:docMk/>
          <pc:sldMk cId="3129069458" sldId="258"/>
        </pc:sldMkLst>
        <pc:picChg chg="add mod">
          <ac:chgData name="Marcelo Antunes" userId="4245e994-fbfe-4334-a68d-e161ba18d00f" providerId="ADAL" clId="{EC8D3754-B298-40D3-A757-89B841594434}" dt="2025-11-17T18:48:24.073" v="56" actId="1076"/>
          <ac:picMkLst>
            <pc:docMk/>
            <pc:sldMk cId="3129069458" sldId="258"/>
            <ac:picMk id="2" creationId="{3FB2311C-0AF8-3941-3D1B-275C01D02A42}"/>
          </ac:picMkLst>
        </pc:picChg>
      </pc:sldChg>
      <pc:sldChg chg="addSp delSp modSp mod modClrScheme chgLayout">
        <pc:chgData name="Marcelo Antunes" userId="4245e994-fbfe-4334-a68d-e161ba18d00f" providerId="ADAL" clId="{EC8D3754-B298-40D3-A757-89B841594434}" dt="2025-11-17T18:48:50.892" v="64" actId="14100"/>
        <pc:sldMkLst>
          <pc:docMk/>
          <pc:sldMk cId="746363687" sldId="2142533375"/>
        </pc:sldMkLst>
        <pc:spChg chg="add mod ord">
          <ac:chgData name="Marcelo Antunes" userId="4245e994-fbfe-4334-a68d-e161ba18d00f" providerId="ADAL" clId="{EC8D3754-B298-40D3-A757-89B841594434}" dt="2025-11-17T18:48:32.113" v="58" actId="700"/>
          <ac:spMkLst>
            <pc:docMk/>
            <pc:sldMk cId="746363687" sldId="2142533375"/>
            <ac:spMk id="6" creationId="{9690475F-65B4-44CA-34A5-2B288EE35663}"/>
          </ac:spMkLst>
        </pc:spChg>
        <pc:picChg chg="add mod">
          <ac:chgData name="Marcelo Antunes" userId="4245e994-fbfe-4334-a68d-e161ba18d00f" providerId="ADAL" clId="{EC8D3754-B298-40D3-A757-89B841594434}" dt="2025-11-17T18:48:09.478" v="51" actId="1076"/>
          <ac:picMkLst>
            <pc:docMk/>
            <pc:sldMk cId="746363687" sldId="2142533375"/>
            <ac:picMk id="2" creationId="{3022177F-082A-44CB-8F86-E63FA14BE1E0}"/>
          </ac:picMkLst>
        </pc:picChg>
      </pc:sldChg>
      <pc:sldChg chg="del">
        <pc:chgData name="Marcelo Antunes" userId="4245e994-fbfe-4334-a68d-e161ba18d00f" providerId="ADAL" clId="{EC8D3754-B298-40D3-A757-89B841594434}" dt="2025-11-17T18:47:28.769" v="46" actId="47"/>
        <pc:sldMkLst>
          <pc:docMk/>
          <pc:sldMk cId="259714828" sldId="2142533376"/>
        </pc:sldMkLst>
      </pc:sldChg>
      <pc:sldChg chg="del">
        <pc:chgData name="Marcelo Antunes" userId="4245e994-fbfe-4334-a68d-e161ba18d00f" providerId="ADAL" clId="{EC8D3754-B298-40D3-A757-89B841594434}" dt="2025-11-17T18:47:28.043" v="45" actId="47"/>
        <pc:sldMkLst>
          <pc:docMk/>
          <pc:sldMk cId="1022037509" sldId="2142533377"/>
        </pc:sldMkLst>
      </pc:sldChg>
      <pc:sldChg chg="addSp modSp mod">
        <pc:chgData name="Marcelo Antunes" userId="4245e994-fbfe-4334-a68d-e161ba18d00f" providerId="ADAL" clId="{EC8D3754-B298-40D3-A757-89B841594434}" dt="2025-11-17T18:48:00.053" v="48" actId="1076"/>
        <pc:sldMkLst>
          <pc:docMk/>
          <pc:sldMk cId="2575126636" sldId="2147482093"/>
        </pc:sldMkLst>
        <pc:spChg chg="mod">
          <ac:chgData name="Marcelo Antunes" userId="4245e994-fbfe-4334-a68d-e161ba18d00f" providerId="ADAL" clId="{EC8D3754-B298-40D3-A757-89B841594434}" dt="2025-11-17T18:47:24.280" v="44" actId="13926"/>
          <ac:spMkLst>
            <pc:docMk/>
            <pc:sldMk cId="2575126636" sldId="2147482093"/>
            <ac:spMk id="2" creationId="{E074B602-58B2-93A8-5559-7CC524A3B8DE}"/>
          </ac:spMkLst>
        </pc:spChg>
        <pc:picChg chg="add mod">
          <ac:chgData name="Marcelo Antunes" userId="4245e994-fbfe-4334-a68d-e161ba18d00f" providerId="ADAL" clId="{EC8D3754-B298-40D3-A757-89B841594434}" dt="2025-11-17T18:48:00.053" v="48" actId="1076"/>
          <ac:picMkLst>
            <pc:docMk/>
            <pc:sldMk cId="2575126636" sldId="2147482093"/>
            <ac:picMk id="3" creationId="{466A9D81-E16D-023C-781A-9E19E8F44C9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eu.mf.valmet.com/vnext/#/vault/{D3BC40BF-614D-4B6C-9822-9061833E706D}/objects/688E467F-D4C9-4B26-92AC-F55BB8908D11/latest" TargetMode="External"/><Relationship Id="rId1" Type="http://schemas.openxmlformats.org/officeDocument/2006/relationships/hyperlink" Target="https://valmet.sharepoint.com/sites/flow-infocenter-finance/Shared%20Documents/Forms/AllItems.aspx?id=%2Fsites%2Fflow%2Dinfocenter%2Dfinance%2FShared%20Documents%2FTrade%20and%20export%20finance%2FBank%20and%20Corporate%20Guarantee%20Principles%20FINAL%2Epdf&amp;parent=%2Fsites%2Fflow%2Dinfocenter%2Dfinance%2FShared%20Documents%2FTrade%20and%20export%20finance" TargetMode="Externa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eu.mf.valmet.com/vnext/#/vault/{D3BC40BF-614D-4B6C-9822-9061833E706D}/objects/688E467F-D4C9-4B26-92AC-F55BB8908D11/latest" TargetMode="External"/><Relationship Id="rId3" Type="http://schemas.openxmlformats.org/officeDocument/2006/relationships/hyperlink" Target="https://valmet.sharepoint.com/sites/flow-infocenter-finance/Shared%20Documents/Forms/AllItems.aspx?id=%2Fsites%2Fflow%2Dinfocenter%2Dfinance%2FShared%20Documents%2FTrade%20and%20export%20finance%2FBank%20and%20Corporate%20Guarantee%20Principles%20FINAL%2Epdf&amp;parent=%2Fsites%2Fflow%2Dinfocenter%2Dfinance%2FShared%20Documents%2FTrade%20and%20export%20finance" TargetMode="External"/><Relationship Id="rId7" Type="http://schemas.openxmlformats.org/officeDocument/2006/relationships/image" Target="../media/image29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1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2E34B-E9CA-4084-88DC-17C37F026EF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D02AB7-27A6-4913-99FB-28499EB3A963}">
      <dgm:prSet phldrT="[Text]"/>
      <dgm:spPr/>
      <dgm:t>
        <a:bodyPr/>
        <a:lstStyle/>
        <a:p>
          <a:pPr>
            <a:buNone/>
          </a:pPr>
          <a:r>
            <a:rPr lang="en-US" dirty="0"/>
            <a:t>It’s the mainly financial instrument requested from customer to release the down payment</a:t>
          </a:r>
          <a:endParaRPr lang="pt-BR" dirty="0"/>
        </a:p>
      </dgm:t>
    </dgm:pt>
    <dgm:pt modelId="{7AFB153C-1F87-4538-8CB6-FB182E1879F4}" type="parTrans" cxnId="{33F269A3-6C54-46D4-8975-065B8FB94D9C}">
      <dgm:prSet/>
      <dgm:spPr/>
      <dgm:t>
        <a:bodyPr/>
        <a:lstStyle/>
        <a:p>
          <a:endParaRPr lang="pt-BR"/>
        </a:p>
      </dgm:t>
    </dgm:pt>
    <dgm:pt modelId="{1FA59B59-3C96-4A4E-AF81-DE2967428214}" type="sibTrans" cxnId="{33F269A3-6C54-46D4-8975-065B8FB94D9C}">
      <dgm:prSet/>
      <dgm:spPr/>
      <dgm:t>
        <a:bodyPr/>
        <a:lstStyle/>
        <a:p>
          <a:endParaRPr lang="pt-BR"/>
        </a:p>
      </dgm:t>
    </dgm:pt>
    <dgm:pt modelId="{CC9EA725-B4D3-49F2-A27A-1DF138C451D7}">
      <dgm:prSet phldrT="[Text]"/>
      <dgm:spPr/>
      <dgm:t>
        <a:bodyPr/>
        <a:lstStyle/>
        <a:p>
          <a:pPr>
            <a:buNone/>
          </a:pPr>
          <a:r>
            <a:rPr lang="en-US" dirty="0"/>
            <a:t>To know the best model for each contractual milestone according to the </a:t>
          </a:r>
          <a:r>
            <a:rPr lang="en-US" dirty="0">
              <a:hlinkClick xmlns:r="http://schemas.openxmlformats.org/officeDocument/2006/relationships" r:id="rId1"/>
            </a:rPr>
            <a:t>Guarantee Principles </a:t>
          </a:r>
          <a:endParaRPr lang="pt-BR" dirty="0"/>
        </a:p>
      </dgm:t>
    </dgm:pt>
    <dgm:pt modelId="{C94A3430-560C-4EBF-98BA-30DC6DB7747B}" type="parTrans" cxnId="{0C7723C1-AC24-4BDE-946E-1EDF86F09AFA}">
      <dgm:prSet/>
      <dgm:spPr/>
      <dgm:t>
        <a:bodyPr/>
        <a:lstStyle/>
        <a:p>
          <a:endParaRPr lang="pt-BR"/>
        </a:p>
      </dgm:t>
    </dgm:pt>
    <dgm:pt modelId="{EA2295AF-F9A6-43C1-A5FE-1DD561D9289D}" type="sibTrans" cxnId="{0C7723C1-AC24-4BDE-946E-1EDF86F09AFA}">
      <dgm:prSet/>
      <dgm:spPr/>
      <dgm:t>
        <a:bodyPr/>
        <a:lstStyle/>
        <a:p>
          <a:endParaRPr lang="pt-BR"/>
        </a:p>
      </dgm:t>
    </dgm:pt>
    <dgm:pt modelId="{ADAF17D2-EF98-409E-97B2-EF305A12CE0D}">
      <dgm:prSet phldrT="[Text]"/>
      <dgm:spPr/>
      <dgm:t>
        <a:bodyPr/>
        <a:lstStyle/>
        <a:p>
          <a:pPr>
            <a:buNone/>
          </a:pPr>
          <a:r>
            <a:rPr lang="en-US" noProof="0" dirty="0"/>
            <a:t>To understand the costs involved</a:t>
          </a:r>
        </a:p>
      </dgm:t>
    </dgm:pt>
    <dgm:pt modelId="{C93B84FD-8565-4649-B741-67E6DC73C334}" type="parTrans" cxnId="{C8FFD4A8-FE19-4409-B6ED-87EE961FC025}">
      <dgm:prSet/>
      <dgm:spPr/>
      <dgm:t>
        <a:bodyPr/>
        <a:lstStyle/>
        <a:p>
          <a:endParaRPr lang="pt-BR"/>
        </a:p>
      </dgm:t>
    </dgm:pt>
    <dgm:pt modelId="{4CC7F445-D769-4B1E-AEC6-07BED8705AE4}" type="sibTrans" cxnId="{C8FFD4A8-FE19-4409-B6ED-87EE961FC025}">
      <dgm:prSet/>
      <dgm:spPr/>
      <dgm:t>
        <a:bodyPr/>
        <a:lstStyle/>
        <a:p>
          <a:endParaRPr lang="pt-BR"/>
        </a:p>
      </dgm:t>
    </dgm:pt>
    <dgm:pt modelId="{BF8AD863-3E78-4FBC-B8DE-A3E7BA1893A1}">
      <dgm:prSet/>
      <dgm:spPr/>
      <dgm:t>
        <a:bodyPr/>
        <a:lstStyle/>
        <a:p>
          <a:r>
            <a:rPr lang="en-US" dirty="0"/>
            <a:t>It’s a part of the Section A in the </a:t>
          </a:r>
          <a:r>
            <a:rPr lang="en-US" dirty="0">
              <a:hlinkClick xmlns:r="http://schemas.openxmlformats.org/officeDocument/2006/relationships" r:id="rId2"/>
            </a:rPr>
            <a:t>Global Contract Policy</a:t>
          </a:r>
          <a:endParaRPr lang="pt-BR" dirty="0"/>
        </a:p>
      </dgm:t>
    </dgm:pt>
    <dgm:pt modelId="{429A7F61-29FE-4309-ABFF-7B6A8A8BD69B}" type="parTrans" cxnId="{A33BEBB8-E158-42EB-96A5-98C4EDB31787}">
      <dgm:prSet/>
      <dgm:spPr/>
      <dgm:t>
        <a:bodyPr/>
        <a:lstStyle/>
        <a:p>
          <a:endParaRPr lang="pt-BR"/>
        </a:p>
      </dgm:t>
    </dgm:pt>
    <dgm:pt modelId="{7FFED525-8E90-46A8-BC33-989E46ADDE41}" type="sibTrans" cxnId="{A33BEBB8-E158-42EB-96A5-98C4EDB31787}">
      <dgm:prSet/>
      <dgm:spPr/>
      <dgm:t>
        <a:bodyPr/>
        <a:lstStyle/>
        <a:p>
          <a:endParaRPr lang="pt-BR"/>
        </a:p>
      </dgm:t>
    </dgm:pt>
    <dgm:pt modelId="{F971FA0B-19B3-459D-91DF-F07E6C0820A1}" type="pres">
      <dgm:prSet presAssocID="{E4B2E34B-E9CA-4084-88DC-17C37F026EF9}" presName="Name0" presStyleCnt="0">
        <dgm:presLayoutVars>
          <dgm:dir/>
          <dgm:resizeHandles val="exact"/>
        </dgm:presLayoutVars>
      </dgm:prSet>
      <dgm:spPr/>
    </dgm:pt>
    <dgm:pt modelId="{A484BDC5-A5EE-4666-868F-180198588C24}" type="pres">
      <dgm:prSet presAssocID="{0ED02AB7-27A6-4913-99FB-28499EB3A963}" presName="composite" presStyleCnt="0"/>
      <dgm:spPr/>
    </dgm:pt>
    <dgm:pt modelId="{1CC66A8E-26BF-4C10-A9BA-DD15F3E801F4}" type="pres">
      <dgm:prSet presAssocID="{0ED02AB7-27A6-4913-99FB-28499EB3A963}" presName="rect1" presStyleLbl="trAlignAcc1" presStyleIdx="0" presStyleCnt="4">
        <dgm:presLayoutVars>
          <dgm:bulletEnabled val="1"/>
        </dgm:presLayoutVars>
      </dgm:prSet>
      <dgm:spPr/>
    </dgm:pt>
    <dgm:pt modelId="{F41EE465-6554-451D-A906-ED06DAC0225C}" type="pres">
      <dgm:prSet presAssocID="{0ED02AB7-27A6-4913-99FB-28499EB3A963}" presName="rect2" presStyleLbl="fgImgPlace1" presStyleIdx="0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ank with solid fill"/>
        </a:ext>
      </dgm:extLst>
    </dgm:pt>
    <dgm:pt modelId="{DBCDA69F-5372-480F-8BF2-9474759BB433}" type="pres">
      <dgm:prSet presAssocID="{1FA59B59-3C96-4A4E-AF81-DE2967428214}" presName="sibTrans" presStyleCnt="0"/>
      <dgm:spPr/>
    </dgm:pt>
    <dgm:pt modelId="{5C93E7F3-4A5F-4C03-83E1-126580DFB525}" type="pres">
      <dgm:prSet presAssocID="{CC9EA725-B4D3-49F2-A27A-1DF138C451D7}" presName="composite" presStyleCnt="0"/>
      <dgm:spPr/>
    </dgm:pt>
    <dgm:pt modelId="{C769ADE2-5FF6-4539-9A3B-119354D50C28}" type="pres">
      <dgm:prSet presAssocID="{CC9EA725-B4D3-49F2-A27A-1DF138C451D7}" presName="rect1" presStyleLbl="trAlignAcc1" presStyleIdx="1" presStyleCnt="4">
        <dgm:presLayoutVars>
          <dgm:bulletEnabled val="1"/>
        </dgm:presLayoutVars>
      </dgm:prSet>
      <dgm:spPr/>
    </dgm:pt>
    <dgm:pt modelId="{E5A6A009-4DED-47E9-ADEA-F54FFF3B193D}" type="pres">
      <dgm:prSet presAssocID="{CC9EA725-B4D3-49F2-A27A-1DF138C451D7}" presName="rect2" presStyleLbl="fgImgPlace1" presStyleIdx="1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arget with solid fill"/>
        </a:ext>
      </dgm:extLst>
    </dgm:pt>
    <dgm:pt modelId="{BE4DD342-06DC-4882-94A0-F572B4A36643}" type="pres">
      <dgm:prSet presAssocID="{EA2295AF-F9A6-43C1-A5FE-1DD561D9289D}" presName="sibTrans" presStyleCnt="0"/>
      <dgm:spPr/>
    </dgm:pt>
    <dgm:pt modelId="{4379B691-4E0F-4D8D-A0DB-885E5D8BFDB3}" type="pres">
      <dgm:prSet presAssocID="{ADAF17D2-EF98-409E-97B2-EF305A12CE0D}" presName="composite" presStyleCnt="0"/>
      <dgm:spPr/>
    </dgm:pt>
    <dgm:pt modelId="{69FC5E9C-2D87-48F3-8165-8043557F6E1E}" type="pres">
      <dgm:prSet presAssocID="{ADAF17D2-EF98-409E-97B2-EF305A12CE0D}" presName="rect1" presStyleLbl="trAlignAcc1" presStyleIdx="2" presStyleCnt="4">
        <dgm:presLayoutVars>
          <dgm:bulletEnabled val="1"/>
        </dgm:presLayoutVars>
      </dgm:prSet>
      <dgm:spPr/>
    </dgm:pt>
    <dgm:pt modelId="{B0DDBD16-8BE3-4926-B331-AE996D3EF4CB}" type="pres">
      <dgm:prSet presAssocID="{ADAF17D2-EF98-409E-97B2-EF305A12CE0D}" presName="rect2" presStyleLbl="fgImgPlace1" presStyleIdx="2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ins with solid fill"/>
        </a:ext>
      </dgm:extLst>
    </dgm:pt>
    <dgm:pt modelId="{9C33AFC0-B5B9-4081-BF79-3386D9466952}" type="pres">
      <dgm:prSet presAssocID="{4CC7F445-D769-4B1E-AEC6-07BED8705AE4}" presName="sibTrans" presStyleCnt="0"/>
      <dgm:spPr/>
    </dgm:pt>
    <dgm:pt modelId="{28891C8D-7033-4AE7-A0F6-ADAD4695732E}" type="pres">
      <dgm:prSet presAssocID="{BF8AD863-3E78-4FBC-B8DE-A3E7BA1893A1}" presName="composite" presStyleCnt="0"/>
      <dgm:spPr/>
    </dgm:pt>
    <dgm:pt modelId="{7D88A816-64A1-4032-B70E-5DADA1FEFAFC}" type="pres">
      <dgm:prSet presAssocID="{BF8AD863-3E78-4FBC-B8DE-A3E7BA1893A1}" presName="rect1" presStyleLbl="trAlignAcc1" presStyleIdx="3" presStyleCnt="4">
        <dgm:presLayoutVars>
          <dgm:bulletEnabled val="1"/>
        </dgm:presLayoutVars>
      </dgm:prSet>
      <dgm:spPr/>
    </dgm:pt>
    <dgm:pt modelId="{877354BF-5B6B-4632-8499-041D1A4EE27D}" type="pres">
      <dgm:prSet presAssocID="{BF8AD863-3E78-4FBC-B8DE-A3E7BA1893A1}" presName="rect2" presStyleLbl="fgImgPlace1" presStyleIdx="3" presStyleCnt="4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F5B50412-09A5-4413-A187-F28DA6F883A8}" type="presOf" srcId="{ADAF17D2-EF98-409E-97B2-EF305A12CE0D}" destId="{69FC5E9C-2D87-48F3-8165-8043557F6E1E}" srcOrd="0" destOrd="0" presId="urn:microsoft.com/office/officeart/2008/layout/PictureStrips"/>
    <dgm:cxn modelId="{8C4B643E-10C0-4270-9AA8-DBF26FC5CD6E}" type="presOf" srcId="{CC9EA725-B4D3-49F2-A27A-1DF138C451D7}" destId="{C769ADE2-5FF6-4539-9A3B-119354D50C28}" srcOrd="0" destOrd="0" presId="urn:microsoft.com/office/officeart/2008/layout/PictureStrips"/>
    <dgm:cxn modelId="{2CEF7374-EB1C-43D5-B4DF-34F2628E9CB3}" type="presOf" srcId="{0ED02AB7-27A6-4913-99FB-28499EB3A963}" destId="{1CC66A8E-26BF-4C10-A9BA-DD15F3E801F4}" srcOrd="0" destOrd="0" presId="urn:microsoft.com/office/officeart/2008/layout/PictureStrips"/>
    <dgm:cxn modelId="{3F079194-93FB-4DBD-B75E-00F52CCB241E}" type="presOf" srcId="{E4B2E34B-E9CA-4084-88DC-17C37F026EF9}" destId="{F971FA0B-19B3-459D-91DF-F07E6C0820A1}" srcOrd="0" destOrd="0" presId="urn:microsoft.com/office/officeart/2008/layout/PictureStrips"/>
    <dgm:cxn modelId="{33F269A3-6C54-46D4-8975-065B8FB94D9C}" srcId="{E4B2E34B-E9CA-4084-88DC-17C37F026EF9}" destId="{0ED02AB7-27A6-4913-99FB-28499EB3A963}" srcOrd="0" destOrd="0" parTransId="{7AFB153C-1F87-4538-8CB6-FB182E1879F4}" sibTransId="{1FA59B59-3C96-4A4E-AF81-DE2967428214}"/>
    <dgm:cxn modelId="{C8FFD4A8-FE19-4409-B6ED-87EE961FC025}" srcId="{E4B2E34B-E9CA-4084-88DC-17C37F026EF9}" destId="{ADAF17D2-EF98-409E-97B2-EF305A12CE0D}" srcOrd="2" destOrd="0" parTransId="{C93B84FD-8565-4649-B741-67E6DC73C334}" sibTransId="{4CC7F445-D769-4B1E-AEC6-07BED8705AE4}"/>
    <dgm:cxn modelId="{A33BEBB8-E158-42EB-96A5-98C4EDB31787}" srcId="{E4B2E34B-E9CA-4084-88DC-17C37F026EF9}" destId="{BF8AD863-3E78-4FBC-B8DE-A3E7BA1893A1}" srcOrd="3" destOrd="0" parTransId="{429A7F61-29FE-4309-ABFF-7B6A8A8BD69B}" sibTransId="{7FFED525-8E90-46A8-BC33-989E46ADDE41}"/>
    <dgm:cxn modelId="{0C7723C1-AC24-4BDE-946E-1EDF86F09AFA}" srcId="{E4B2E34B-E9CA-4084-88DC-17C37F026EF9}" destId="{CC9EA725-B4D3-49F2-A27A-1DF138C451D7}" srcOrd="1" destOrd="0" parTransId="{C94A3430-560C-4EBF-98BA-30DC6DB7747B}" sibTransId="{EA2295AF-F9A6-43C1-A5FE-1DD561D9289D}"/>
    <dgm:cxn modelId="{D548C7EC-2B67-4B03-8F7F-FFC7281C3FB6}" type="presOf" srcId="{BF8AD863-3E78-4FBC-B8DE-A3E7BA1893A1}" destId="{7D88A816-64A1-4032-B70E-5DADA1FEFAFC}" srcOrd="0" destOrd="0" presId="urn:microsoft.com/office/officeart/2008/layout/PictureStrips"/>
    <dgm:cxn modelId="{9CC6CC66-6734-4C90-8683-474B352E05A1}" type="presParOf" srcId="{F971FA0B-19B3-459D-91DF-F07E6C0820A1}" destId="{A484BDC5-A5EE-4666-868F-180198588C24}" srcOrd="0" destOrd="0" presId="urn:microsoft.com/office/officeart/2008/layout/PictureStrips"/>
    <dgm:cxn modelId="{C2CE0474-0508-490C-AEBF-6F405BF59C46}" type="presParOf" srcId="{A484BDC5-A5EE-4666-868F-180198588C24}" destId="{1CC66A8E-26BF-4C10-A9BA-DD15F3E801F4}" srcOrd="0" destOrd="0" presId="urn:microsoft.com/office/officeart/2008/layout/PictureStrips"/>
    <dgm:cxn modelId="{3399F9A5-3EE0-4EBD-94E1-A936542A675F}" type="presParOf" srcId="{A484BDC5-A5EE-4666-868F-180198588C24}" destId="{F41EE465-6554-451D-A906-ED06DAC0225C}" srcOrd="1" destOrd="0" presId="urn:microsoft.com/office/officeart/2008/layout/PictureStrips"/>
    <dgm:cxn modelId="{FD791F12-CD70-43DB-86C9-7B2ADC6D3AF2}" type="presParOf" srcId="{F971FA0B-19B3-459D-91DF-F07E6C0820A1}" destId="{DBCDA69F-5372-480F-8BF2-9474759BB433}" srcOrd="1" destOrd="0" presId="urn:microsoft.com/office/officeart/2008/layout/PictureStrips"/>
    <dgm:cxn modelId="{36465000-277F-4A33-92F9-FE7B66BEDA19}" type="presParOf" srcId="{F971FA0B-19B3-459D-91DF-F07E6C0820A1}" destId="{5C93E7F3-4A5F-4C03-83E1-126580DFB525}" srcOrd="2" destOrd="0" presId="urn:microsoft.com/office/officeart/2008/layout/PictureStrips"/>
    <dgm:cxn modelId="{AC51C4B3-5B9B-40A2-86F0-BA4852C8ED90}" type="presParOf" srcId="{5C93E7F3-4A5F-4C03-83E1-126580DFB525}" destId="{C769ADE2-5FF6-4539-9A3B-119354D50C28}" srcOrd="0" destOrd="0" presId="urn:microsoft.com/office/officeart/2008/layout/PictureStrips"/>
    <dgm:cxn modelId="{4206C230-1B51-4290-92A4-F53C1E8B5189}" type="presParOf" srcId="{5C93E7F3-4A5F-4C03-83E1-126580DFB525}" destId="{E5A6A009-4DED-47E9-ADEA-F54FFF3B193D}" srcOrd="1" destOrd="0" presId="urn:microsoft.com/office/officeart/2008/layout/PictureStrips"/>
    <dgm:cxn modelId="{5998F189-B5EF-4059-8F3E-584600ECB48F}" type="presParOf" srcId="{F971FA0B-19B3-459D-91DF-F07E6C0820A1}" destId="{BE4DD342-06DC-4882-94A0-F572B4A36643}" srcOrd="3" destOrd="0" presId="urn:microsoft.com/office/officeart/2008/layout/PictureStrips"/>
    <dgm:cxn modelId="{6366572F-235B-4FE9-AD2C-C185D7E5EA07}" type="presParOf" srcId="{F971FA0B-19B3-459D-91DF-F07E6C0820A1}" destId="{4379B691-4E0F-4D8D-A0DB-885E5D8BFDB3}" srcOrd="4" destOrd="0" presId="urn:microsoft.com/office/officeart/2008/layout/PictureStrips"/>
    <dgm:cxn modelId="{EE51926F-A0F4-4BD8-A290-FBED51F1A8CB}" type="presParOf" srcId="{4379B691-4E0F-4D8D-A0DB-885E5D8BFDB3}" destId="{69FC5E9C-2D87-48F3-8165-8043557F6E1E}" srcOrd="0" destOrd="0" presId="urn:microsoft.com/office/officeart/2008/layout/PictureStrips"/>
    <dgm:cxn modelId="{C72C05A2-B376-4BA4-B626-E3C14600FB3C}" type="presParOf" srcId="{4379B691-4E0F-4D8D-A0DB-885E5D8BFDB3}" destId="{B0DDBD16-8BE3-4926-B331-AE996D3EF4CB}" srcOrd="1" destOrd="0" presId="urn:microsoft.com/office/officeart/2008/layout/PictureStrips"/>
    <dgm:cxn modelId="{AD6A0AE2-0102-4F83-8410-98F0F4B373EF}" type="presParOf" srcId="{F971FA0B-19B3-459D-91DF-F07E6C0820A1}" destId="{9C33AFC0-B5B9-4081-BF79-3386D9466952}" srcOrd="5" destOrd="0" presId="urn:microsoft.com/office/officeart/2008/layout/PictureStrips"/>
    <dgm:cxn modelId="{E3ADC0DB-FE16-4171-ACF7-E5C013E6B50A}" type="presParOf" srcId="{F971FA0B-19B3-459D-91DF-F07E6C0820A1}" destId="{28891C8D-7033-4AE7-A0F6-ADAD4695732E}" srcOrd="6" destOrd="0" presId="urn:microsoft.com/office/officeart/2008/layout/PictureStrips"/>
    <dgm:cxn modelId="{7A7CE80D-E2CB-4DD1-9A7F-B8BE58A361AC}" type="presParOf" srcId="{28891C8D-7033-4AE7-A0F6-ADAD4695732E}" destId="{7D88A816-64A1-4032-B70E-5DADA1FEFAFC}" srcOrd="0" destOrd="0" presId="urn:microsoft.com/office/officeart/2008/layout/PictureStrips"/>
    <dgm:cxn modelId="{AFCDC695-A9F3-440E-A412-BA95E1C6C732}" type="presParOf" srcId="{28891C8D-7033-4AE7-A0F6-ADAD4695732E}" destId="{877354BF-5B6B-4632-8499-041D1A4EE27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2604F-6940-47C0-A2CF-9FF9FC904D16}" type="doc">
      <dgm:prSet loTypeId="urn:microsoft.com/office/officeart/2011/layout/Tab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2CDBFB26-79CB-4305-AAEF-6AE8A99AB7E3}">
      <dgm:prSet phldrT="[Text]"/>
      <dgm:spPr/>
      <dgm:t>
        <a:bodyPr/>
        <a:lstStyle/>
        <a:p>
          <a:pPr algn="l"/>
          <a:r>
            <a:rPr lang="en-US" dirty="0"/>
            <a:t>Corporate Guarantee</a:t>
          </a:r>
          <a:endParaRPr lang="pt-BR" dirty="0"/>
        </a:p>
      </dgm:t>
    </dgm:pt>
    <dgm:pt modelId="{786F399E-CD81-4D35-8EFE-77D59EBD81FD}" type="parTrans" cxnId="{4A340CD6-1A4F-4972-A889-8761667BECA3}">
      <dgm:prSet/>
      <dgm:spPr/>
      <dgm:t>
        <a:bodyPr/>
        <a:lstStyle/>
        <a:p>
          <a:endParaRPr lang="pt-BR"/>
        </a:p>
      </dgm:t>
    </dgm:pt>
    <dgm:pt modelId="{C066F304-4B15-4322-BD92-433650950861}" type="sibTrans" cxnId="{4A340CD6-1A4F-4972-A889-8761667BECA3}">
      <dgm:prSet/>
      <dgm:spPr/>
      <dgm:t>
        <a:bodyPr/>
        <a:lstStyle/>
        <a:p>
          <a:endParaRPr lang="pt-BR"/>
        </a:p>
      </dgm:t>
    </dgm:pt>
    <dgm:pt modelId="{A2921788-31DF-472C-B8CF-4D9610FD8C69}">
      <dgm:prSet phldrT="[Text]"/>
      <dgm:spPr/>
      <dgm:t>
        <a:bodyPr/>
        <a:lstStyle/>
        <a:p>
          <a:r>
            <a:rPr lang="en-US" dirty="0"/>
            <a:t>Letter issued by Valmet Corporation, with the same obligation as a Bank Guarantee.</a:t>
          </a:r>
          <a:endParaRPr lang="pt-BR" dirty="0"/>
        </a:p>
      </dgm:t>
    </dgm:pt>
    <dgm:pt modelId="{BAB9ED7B-BC5D-496D-903B-003BC0D92650}" type="parTrans" cxnId="{2C43737A-1766-46DB-B1AB-1D50201850BA}">
      <dgm:prSet/>
      <dgm:spPr/>
      <dgm:t>
        <a:bodyPr/>
        <a:lstStyle/>
        <a:p>
          <a:endParaRPr lang="pt-BR"/>
        </a:p>
      </dgm:t>
    </dgm:pt>
    <dgm:pt modelId="{CFECE3AF-1DDC-43C2-936C-8140401634A0}" type="sibTrans" cxnId="{2C43737A-1766-46DB-B1AB-1D50201850BA}">
      <dgm:prSet/>
      <dgm:spPr/>
      <dgm:t>
        <a:bodyPr/>
        <a:lstStyle/>
        <a:p>
          <a:endParaRPr lang="pt-BR"/>
        </a:p>
      </dgm:t>
    </dgm:pt>
    <dgm:pt modelId="{272B4970-A0B6-4309-A582-63698D20E367}">
      <dgm:prSet phldrT="[Text]"/>
      <dgm:spPr/>
      <dgm:t>
        <a:bodyPr/>
        <a:lstStyle/>
        <a:p>
          <a:pPr algn="l"/>
          <a:r>
            <a:rPr lang="en-US" dirty="0"/>
            <a:t>Bank Guarantee</a:t>
          </a:r>
          <a:endParaRPr lang="pt-BR" dirty="0"/>
        </a:p>
      </dgm:t>
    </dgm:pt>
    <dgm:pt modelId="{828BC98E-756E-4400-BADD-FAAF15C103C7}" type="parTrans" cxnId="{C16E344B-F205-451D-80C2-508AE3712DB0}">
      <dgm:prSet/>
      <dgm:spPr/>
      <dgm:t>
        <a:bodyPr/>
        <a:lstStyle/>
        <a:p>
          <a:endParaRPr lang="pt-BR"/>
        </a:p>
      </dgm:t>
    </dgm:pt>
    <dgm:pt modelId="{A5F08A2F-49E2-49D3-981D-B1E28D6CEC52}" type="sibTrans" cxnId="{C16E344B-F205-451D-80C2-508AE3712DB0}">
      <dgm:prSet/>
      <dgm:spPr/>
      <dgm:t>
        <a:bodyPr/>
        <a:lstStyle/>
        <a:p>
          <a:endParaRPr lang="pt-BR"/>
        </a:p>
      </dgm:t>
    </dgm:pt>
    <dgm:pt modelId="{50E7B0AE-AB95-4883-867E-45831CDFB4A9}">
      <dgm:prSet phldrT="[Text]" phldr="1"/>
      <dgm:spPr/>
      <dgm:t>
        <a:bodyPr/>
        <a:lstStyle/>
        <a:p>
          <a:endParaRPr lang="pt-BR"/>
        </a:p>
      </dgm:t>
    </dgm:pt>
    <dgm:pt modelId="{823FFE3E-E824-40BB-99C4-703D13564C36}" type="parTrans" cxnId="{4B74FDA7-A951-489F-B799-A68476C3113D}">
      <dgm:prSet/>
      <dgm:spPr/>
      <dgm:t>
        <a:bodyPr/>
        <a:lstStyle/>
        <a:p>
          <a:endParaRPr lang="pt-BR"/>
        </a:p>
      </dgm:t>
    </dgm:pt>
    <dgm:pt modelId="{B8123355-D7C0-4EE6-A218-EB546AEC2461}" type="sibTrans" cxnId="{4B74FDA7-A951-489F-B799-A68476C3113D}">
      <dgm:prSet/>
      <dgm:spPr/>
      <dgm:t>
        <a:bodyPr/>
        <a:lstStyle/>
        <a:p>
          <a:endParaRPr lang="pt-BR"/>
        </a:p>
      </dgm:t>
    </dgm:pt>
    <dgm:pt modelId="{D458F547-6B42-4C47-84F4-AB6675AD53B8}">
      <dgm:prSet phldrT="[Text]"/>
      <dgm:spPr/>
      <dgm:t>
        <a:bodyPr/>
        <a:lstStyle/>
        <a:p>
          <a:r>
            <a:rPr lang="en-US" dirty="0"/>
            <a:t>Letter issued by Banks.</a:t>
          </a:r>
          <a:endParaRPr lang="pt-BR" dirty="0"/>
        </a:p>
      </dgm:t>
    </dgm:pt>
    <dgm:pt modelId="{2C560B6C-6198-4D06-826B-3E4FDD2D4D00}" type="parTrans" cxnId="{B1618459-E14A-4822-8F7D-57ACA6044597}">
      <dgm:prSet/>
      <dgm:spPr/>
      <dgm:t>
        <a:bodyPr/>
        <a:lstStyle/>
        <a:p>
          <a:endParaRPr lang="pt-BR"/>
        </a:p>
      </dgm:t>
    </dgm:pt>
    <dgm:pt modelId="{6DC648CD-D1B1-492B-A429-DCEE2E461E45}" type="sibTrans" cxnId="{B1618459-E14A-4822-8F7D-57ACA6044597}">
      <dgm:prSet/>
      <dgm:spPr/>
      <dgm:t>
        <a:bodyPr/>
        <a:lstStyle/>
        <a:p>
          <a:endParaRPr lang="pt-BR"/>
        </a:p>
      </dgm:t>
    </dgm:pt>
    <dgm:pt modelId="{C8B1A40F-A8CF-46D2-836B-9256737C6810}">
      <dgm:prSet phldrT="[Text]"/>
      <dgm:spPr/>
      <dgm:t>
        <a:bodyPr/>
        <a:lstStyle/>
        <a:p>
          <a:pPr algn="l"/>
          <a:r>
            <a:rPr lang="en-US" dirty="0"/>
            <a:t>SBLC (Stand-by Letter of Credit)</a:t>
          </a:r>
          <a:endParaRPr lang="pt-BR" dirty="0"/>
        </a:p>
      </dgm:t>
    </dgm:pt>
    <dgm:pt modelId="{922CDD46-8FEF-4BED-AD21-93CCFB59A552}" type="parTrans" cxnId="{3C95650A-4B3E-4F8E-A95F-217FDBEC36EE}">
      <dgm:prSet/>
      <dgm:spPr/>
      <dgm:t>
        <a:bodyPr/>
        <a:lstStyle/>
        <a:p>
          <a:endParaRPr lang="pt-BR"/>
        </a:p>
      </dgm:t>
    </dgm:pt>
    <dgm:pt modelId="{C79CE3B9-3A2F-4FF1-9677-63B912AF7CB7}" type="sibTrans" cxnId="{3C95650A-4B3E-4F8E-A95F-217FDBEC36EE}">
      <dgm:prSet/>
      <dgm:spPr/>
      <dgm:t>
        <a:bodyPr/>
        <a:lstStyle/>
        <a:p>
          <a:endParaRPr lang="pt-BR"/>
        </a:p>
      </dgm:t>
    </dgm:pt>
    <dgm:pt modelId="{CFE61D7C-1D7B-44CE-84BC-9F25B01FD6EA}">
      <dgm:prSet phldrT="[Text]" phldr="1"/>
      <dgm:spPr/>
      <dgm:t>
        <a:bodyPr/>
        <a:lstStyle/>
        <a:p>
          <a:endParaRPr lang="pt-BR" dirty="0"/>
        </a:p>
      </dgm:t>
    </dgm:pt>
    <dgm:pt modelId="{724ECC95-53C2-4BED-9154-89777B5AB7A0}" type="parTrans" cxnId="{6EFA45D9-20A6-47A7-91E3-60F32CC731B3}">
      <dgm:prSet/>
      <dgm:spPr/>
      <dgm:t>
        <a:bodyPr/>
        <a:lstStyle/>
        <a:p>
          <a:endParaRPr lang="pt-BR"/>
        </a:p>
      </dgm:t>
    </dgm:pt>
    <dgm:pt modelId="{7FE0F315-987F-434D-B896-4CE26A9353E0}" type="sibTrans" cxnId="{6EFA45D9-20A6-47A7-91E3-60F32CC731B3}">
      <dgm:prSet/>
      <dgm:spPr/>
      <dgm:t>
        <a:bodyPr/>
        <a:lstStyle/>
        <a:p>
          <a:endParaRPr lang="pt-BR"/>
        </a:p>
      </dgm:t>
    </dgm:pt>
    <dgm:pt modelId="{754504AD-9C9C-4EAA-96EC-6F6ECBA5D3AF}">
      <dgm:prSet phldrT="[Text]"/>
      <dgm:spPr/>
      <dgm:t>
        <a:bodyPr/>
        <a:lstStyle/>
        <a:p>
          <a:r>
            <a:rPr lang="en-US" dirty="0"/>
            <a:t>Letter issued by banks to foreign customer. </a:t>
          </a:r>
          <a:endParaRPr lang="pt-BR" dirty="0"/>
        </a:p>
      </dgm:t>
    </dgm:pt>
    <dgm:pt modelId="{EAAB23B4-E4D6-4ADF-B700-A6F5EE544ECE}" type="parTrans" cxnId="{0103BAA2-831F-46D0-B83C-6E0DAC248F56}">
      <dgm:prSet/>
      <dgm:spPr/>
      <dgm:t>
        <a:bodyPr/>
        <a:lstStyle/>
        <a:p>
          <a:endParaRPr lang="pt-BR"/>
        </a:p>
      </dgm:t>
    </dgm:pt>
    <dgm:pt modelId="{1D868AE3-87C6-4518-B67D-E9926ABB51DE}" type="sibTrans" cxnId="{0103BAA2-831F-46D0-B83C-6E0DAC248F56}">
      <dgm:prSet/>
      <dgm:spPr/>
      <dgm:t>
        <a:bodyPr/>
        <a:lstStyle/>
        <a:p>
          <a:endParaRPr lang="pt-BR"/>
        </a:p>
      </dgm:t>
    </dgm:pt>
    <dgm:pt modelId="{9EB2B2DB-D701-4D7A-87D8-9937422A29B5}">
      <dgm:prSet/>
      <dgm:spPr/>
      <dgm:t>
        <a:bodyPr/>
        <a:lstStyle/>
        <a:p>
          <a:endParaRPr lang="pt-BR" dirty="0"/>
        </a:p>
      </dgm:t>
    </dgm:pt>
    <dgm:pt modelId="{1894AF2A-EE69-442C-BF73-96FA981574DB}" type="parTrans" cxnId="{8CF2059D-DDFA-417D-BEE4-1905405D23D6}">
      <dgm:prSet/>
      <dgm:spPr/>
      <dgm:t>
        <a:bodyPr/>
        <a:lstStyle/>
        <a:p>
          <a:endParaRPr lang="pt-BR"/>
        </a:p>
      </dgm:t>
    </dgm:pt>
    <dgm:pt modelId="{33244E66-4729-497B-A04A-6E20A0620E23}" type="sibTrans" cxnId="{8CF2059D-DDFA-417D-BEE4-1905405D23D6}">
      <dgm:prSet/>
      <dgm:spPr/>
      <dgm:t>
        <a:bodyPr/>
        <a:lstStyle/>
        <a:p>
          <a:endParaRPr lang="pt-BR"/>
        </a:p>
      </dgm:t>
    </dgm:pt>
    <dgm:pt modelId="{3B99A39D-DEDC-4745-BE71-07690DE5D09A}">
      <dgm:prSet/>
      <dgm:spPr/>
      <dgm:t>
        <a:bodyPr/>
        <a:lstStyle/>
        <a:p>
          <a:r>
            <a:rPr lang="en-US" dirty="0"/>
            <a:t>Insurance Guarantee</a:t>
          </a:r>
          <a:endParaRPr lang="pt-BR" dirty="0"/>
        </a:p>
      </dgm:t>
    </dgm:pt>
    <dgm:pt modelId="{C3ABA968-41CC-4C90-8359-5DF0EA1C1465}" type="parTrans" cxnId="{0F0AC07E-6F18-4FA4-93E5-023F1ECD354F}">
      <dgm:prSet/>
      <dgm:spPr/>
      <dgm:t>
        <a:bodyPr/>
        <a:lstStyle/>
        <a:p>
          <a:endParaRPr lang="pt-BR"/>
        </a:p>
      </dgm:t>
    </dgm:pt>
    <dgm:pt modelId="{3662EB45-AAEC-48E4-BE81-5C8E9B8B5D17}" type="sibTrans" cxnId="{0F0AC07E-6F18-4FA4-93E5-023F1ECD354F}">
      <dgm:prSet/>
      <dgm:spPr/>
      <dgm:t>
        <a:bodyPr/>
        <a:lstStyle/>
        <a:p>
          <a:endParaRPr lang="pt-BR"/>
        </a:p>
      </dgm:t>
    </dgm:pt>
    <dgm:pt modelId="{14D7169F-DEF0-48CE-9702-BD9F071CCD75}">
      <dgm:prSet/>
      <dgm:spPr/>
      <dgm:t>
        <a:bodyPr/>
        <a:lstStyle/>
        <a:p>
          <a:endParaRPr lang="pt-BR" dirty="0"/>
        </a:p>
      </dgm:t>
    </dgm:pt>
    <dgm:pt modelId="{8ED9EAE7-40AA-4F92-B392-073CD41D57C1}" type="parTrans" cxnId="{6BB9B6C7-489B-4E4E-B626-8F370D01BC21}">
      <dgm:prSet/>
      <dgm:spPr/>
      <dgm:t>
        <a:bodyPr/>
        <a:lstStyle/>
        <a:p>
          <a:endParaRPr lang="pt-BR"/>
        </a:p>
      </dgm:t>
    </dgm:pt>
    <dgm:pt modelId="{8F8F41CC-840F-4219-AB2E-E1A1F8775AB8}" type="sibTrans" cxnId="{6BB9B6C7-489B-4E4E-B626-8F370D01BC21}">
      <dgm:prSet/>
      <dgm:spPr/>
      <dgm:t>
        <a:bodyPr/>
        <a:lstStyle/>
        <a:p>
          <a:endParaRPr lang="pt-BR"/>
        </a:p>
      </dgm:t>
    </dgm:pt>
    <dgm:pt modelId="{B3099F7A-7F4B-4207-BE30-FB71BA643E8B}">
      <dgm:prSet/>
      <dgm:spPr/>
      <dgm:t>
        <a:bodyPr/>
        <a:lstStyle/>
        <a:p>
          <a:r>
            <a:rPr lang="en-US" dirty="0"/>
            <a:t>Letter issued by Insurance Company.</a:t>
          </a:r>
          <a:endParaRPr lang="pt-BR" dirty="0"/>
        </a:p>
      </dgm:t>
    </dgm:pt>
    <dgm:pt modelId="{30DCA4EB-74B8-4331-96D9-9775F14099FF}" type="parTrans" cxnId="{0DEBCECE-85C5-44DE-8974-ECF73A174FDA}">
      <dgm:prSet/>
      <dgm:spPr/>
      <dgm:t>
        <a:bodyPr/>
        <a:lstStyle/>
        <a:p>
          <a:endParaRPr lang="pt-BR"/>
        </a:p>
      </dgm:t>
    </dgm:pt>
    <dgm:pt modelId="{3745CDCD-E06F-4A27-9477-102C3D5523CC}" type="sibTrans" cxnId="{0DEBCECE-85C5-44DE-8974-ECF73A174FDA}">
      <dgm:prSet/>
      <dgm:spPr/>
      <dgm:t>
        <a:bodyPr/>
        <a:lstStyle/>
        <a:p>
          <a:endParaRPr lang="pt-BR"/>
        </a:p>
      </dgm:t>
    </dgm:pt>
    <dgm:pt modelId="{A15FEFD9-7026-4DDB-A40E-22848CE86098}">
      <dgm:prSet phldrT="[Text]"/>
      <dgm:spPr/>
      <dgm:t>
        <a:bodyPr/>
        <a:lstStyle/>
        <a:p>
          <a:r>
            <a:rPr lang="en-US" dirty="0"/>
            <a:t>This kind of security is not allowed for Brazilians domestic customer, due the Central Bank Legislations. </a:t>
          </a:r>
          <a:endParaRPr lang="pt-BR" dirty="0"/>
        </a:p>
      </dgm:t>
    </dgm:pt>
    <dgm:pt modelId="{2D43131F-6427-4D90-A278-80786C462F98}" type="parTrans" cxnId="{F3AB20BC-7629-451E-81CA-C76AE3AFD3E9}">
      <dgm:prSet/>
      <dgm:spPr/>
      <dgm:t>
        <a:bodyPr/>
        <a:lstStyle/>
        <a:p>
          <a:endParaRPr lang="pt-BR"/>
        </a:p>
      </dgm:t>
    </dgm:pt>
    <dgm:pt modelId="{BFAA46BE-D9B3-47CB-8D5B-48835AD82CB8}" type="sibTrans" cxnId="{F3AB20BC-7629-451E-81CA-C76AE3AFD3E9}">
      <dgm:prSet/>
      <dgm:spPr/>
      <dgm:t>
        <a:bodyPr/>
        <a:lstStyle/>
        <a:p>
          <a:endParaRPr lang="pt-BR"/>
        </a:p>
      </dgm:t>
    </dgm:pt>
    <dgm:pt modelId="{64DBC3B8-CF57-4C20-9626-46F1E26A11A4}">
      <dgm:prSet/>
      <dgm:spPr/>
      <dgm:t>
        <a:bodyPr/>
        <a:lstStyle/>
        <a:p>
          <a:r>
            <a:rPr lang="en-US" dirty="0"/>
            <a:t>This kind of security is not allowed by Valmet Brazil. It’s under discussion with Global Treasury.</a:t>
          </a:r>
          <a:endParaRPr lang="pt-BR" dirty="0"/>
        </a:p>
      </dgm:t>
    </dgm:pt>
    <dgm:pt modelId="{A122EFB2-F1F5-414D-BF23-CE61314F4085}" type="parTrans" cxnId="{DCA80382-8317-4CEC-9C87-8AFE3FFC7CAA}">
      <dgm:prSet/>
      <dgm:spPr/>
      <dgm:t>
        <a:bodyPr/>
        <a:lstStyle/>
        <a:p>
          <a:endParaRPr lang="pt-BR"/>
        </a:p>
      </dgm:t>
    </dgm:pt>
    <dgm:pt modelId="{24F3BEDF-0CC7-4AE9-89CB-EC6D671F8919}" type="sibTrans" cxnId="{DCA80382-8317-4CEC-9C87-8AFE3FFC7CAA}">
      <dgm:prSet/>
      <dgm:spPr/>
      <dgm:t>
        <a:bodyPr/>
        <a:lstStyle/>
        <a:p>
          <a:endParaRPr lang="pt-BR"/>
        </a:p>
      </dgm:t>
    </dgm:pt>
    <dgm:pt modelId="{F3155280-CF04-44EB-BE2E-442369167C6B}">
      <dgm:prSet phldrT="[Text]" phldr="1"/>
      <dgm:spPr/>
      <dgm:t>
        <a:bodyPr/>
        <a:lstStyle/>
        <a:p>
          <a:endParaRPr lang="pt-BR" dirty="0"/>
        </a:p>
      </dgm:t>
    </dgm:pt>
    <dgm:pt modelId="{36A735DB-0331-42F9-832C-5965300362BE}" type="sibTrans" cxnId="{FE90FE24-CA78-424C-B348-083CB1784CC3}">
      <dgm:prSet/>
      <dgm:spPr/>
      <dgm:t>
        <a:bodyPr/>
        <a:lstStyle/>
        <a:p>
          <a:endParaRPr lang="pt-BR"/>
        </a:p>
      </dgm:t>
    </dgm:pt>
    <dgm:pt modelId="{DB35B2E8-8B91-479F-BF9B-4543E872FEC1}" type="parTrans" cxnId="{FE90FE24-CA78-424C-B348-083CB1784CC3}">
      <dgm:prSet/>
      <dgm:spPr/>
      <dgm:t>
        <a:bodyPr/>
        <a:lstStyle/>
        <a:p>
          <a:endParaRPr lang="pt-BR"/>
        </a:p>
      </dgm:t>
    </dgm:pt>
    <dgm:pt modelId="{7DBA8701-D247-4262-8C13-3BA5AF653C3C}" type="pres">
      <dgm:prSet presAssocID="{B582604F-6940-47C0-A2CF-9FF9FC904D1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3B378425-8600-4B9F-BBA9-90744B994B32}" type="pres">
      <dgm:prSet presAssocID="{2CDBFB26-79CB-4305-AAEF-6AE8A99AB7E3}" presName="composite" presStyleCnt="0"/>
      <dgm:spPr/>
    </dgm:pt>
    <dgm:pt modelId="{6B511F34-1357-4B43-A46C-324849D5AF10}" type="pres">
      <dgm:prSet presAssocID="{2CDBFB26-79CB-4305-AAEF-6AE8A99AB7E3}" presName="FirstChild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90C8D68A-5388-4DA0-8C83-B3D87EA92F62}" type="pres">
      <dgm:prSet presAssocID="{2CDBFB26-79CB-4305-AAEF-6AE8A99AB7E3}" presName="Parent" presStyleLbl="alignNode1" presStyleIdx="0" presStyleCnt="4" custScaleX="126089" custLinFactNeighborX="7331" custLinFactNeighborY="-112">
        <dgm:presLayoutVars>
          <dgm:chMax val="3"/>
          <dgm:chPref val="3"/>
          <dgm:bulletEnabled val="1"/>
        </dgm:presLayoutVars>
      </dgm:prSet>
      <dgm:spPr/>
    </dgm:pt>
    <dgm:pt modelId="{1C0693F3-067E-4895-9A4A-B9A9AAFA8A86}" type="pres">
      <dgm:prSet presAssocID="{2CDBFB26-79CB-4305-AAEF-6AE8A99AB7E3}" presName="Accent" presStyleLbl="parChTrans1D1" presStyleIdx="0" presStyleCnt="4" custLinFactNeighborX="-1540"/>
      <dgm:spPr/>
    </dgm:pt>
    <dgm:pt modelId="{0326DA92-E263-48C3-9C8B-9E089C7E1C2E}" type="pres">
      <dgm:prSet presAssocID="{2CDBFB26-79CB-4305-AAEF-6AE8A99AB7E3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DB8E5390-1DBD-4AB0-A0EF-452D73DF28B7}" type="pres">
      <dgm:prSet presAssocID="{C066F304-4B15-4322-BD92-433650950861}" presName="sibTrans" presStyleCnt="0"/>
      <dgm:spPr/>
    </dgm:pt>
    <dgm:pt modelId="{2CDB8E95-E488-45F6-B4C2-AE4E915ECDB0}" type="pres">
      <dgm:prSet presAssocID="{272B4970-A0B6-4309-A582-63698D20E367}" presName="composite" presStyleCnt="0"/>
      <dgm:spPr/>
    </dgm:pt>
    <dgm:pt modelId="{08628077-E375-4441-9D21-07DBFEDF56CB}" type="pres">
      <dgm:prSet presAssocID="{272B4970-A0B6-4309-A582-63698D20E367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831432F6-2CDA-44F3-A809-B3D1F0B0E24E}" type="pres">
      <dgm:prSet presAssocID="{272B4970-A0B6-4309-A582-63698D20E367}" presName="Parent" presStyleLbl="alignNode1" presStyleIdx="1" presStyleCnt="4" custScaleX="131308" custLinFactNeighborX="8636">
        <dgm:presLayoutVars>
          <dgm:chMax val="3"/>
          <dgm:chPref val="3"/>
          <dgm:bulletEnabled val="1"/>
        </dgm:presLayoutVars>
      </dgm:prSet>
      <dgm:spPr/>
    </dgm:pt>
    <dgm:pt modelId="{879BFF41-E141-4126-A7E8-A840F7C09923}" type="pres">
      <dgm:prSet presAssocID="{272B4970-A0B6-4309-A582-63698D20E367}" presName="Accent" presStyleLbl="parChTrans1D1" presStyleIdx="1" presStyleCnt="4" custLinFactNeighborX="-1848"/>
      <dgm:spPr/>
    </dgm:pt>
    <dgm:pt modelId="{C4E79606-F796-4179-9E62-2AE761E5633E}" type="pres">
      <dgm:prSet presAssocID="{272B4970-A0B6-4309-A582-63698D20E367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FCCC7C7C-6824-418E-B0CB-591245B91A4D}" type="pres">
      <dgm:prSet presAssocID="{A5F08A2F-49E2-49D3-981D-B1E28D6CEC52}" presName="sibTrans" presStyleCnt="0"/>
      <dgm:spPr/>
    </dgm:pt>
    <dgm:pt modelId="{B84BF3C3-632F-4FC3-99D3-7D38A0E11449}" type="pres">
      <dgm:prSet presAssocID="{C8B1A40F-A8CF-46D2-836B-9256737C6810}" presName="composite" presStyleCnt="0"/>
      <dgm:spPr/>
    </dgm:pt>
    <dgm:pt modelId="{29CDF5B2-B580-4F27-8C84-1258F07CC300}" type="pres">
      <dgm:prSet presAssocID="{C8B1A40F-A8CF-46D2-836B-9256737C6810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B2C78CB2-4066-41D3-B616-74BD14210196}" type="pres">
      <dgm:prSet presAssocID="{C8B1A40F-A8CF-46D2-836B-9256737C6810}" presName="Parent" presStyleLbl="alignNode1" presStyleIdx="2" presStyleCnt="4" custScaleX="136987" custLinFactNeighborX="10171" custLinFactNeighborY="3120">
        <dgm:presLayoutVars>
          <dgm:chMax val="3"/>
          <dgm:chPref val="3"/>
          <dgm:bulletEnabled val="1"/>
        </dgm:presLayoutVars>
      </dgm:prSet>
      <dgm:spPr/>
    </dgm:pt>
    <dgm:pt modelId="{E50708B8-6390-400A-AF60-4F35C7F1BB0A}" type="pres">
      <dgm:prSet presAssocID="{C8B1A40F-A8CF-46D2-836B-9256737C6810}" presName="Accent" presStyleLbl="parChTrans1D1" presStyleIdx="2" presStyleCnt="4" custLinFactNeighborX="-2002"/>
      <dgm:spPr/>
    </dgm:pt>
    <dgm:pt modelId="{7D029517-61BC-4776-8D7C-EEEEC2A3A4FA}" type="pres">
      <dgm:prSet presAssocID="{C8B1A40F-A8CF-46D2-836B-9256737C6810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B9563ECC-88CF-4542-A460-2880764AB0F9}" type="pres">
      <dgm:prSet presAssocID="{C79CE3B9-3A2F-4FF1-9677-63B912AF7CB7}" presName="sibTrans" presStyleCnt="0"/>
      <dgm:spPr/>
    </dgm:pt>
    <dgm:pt modelId="{09B5D25C-BA8A-44A4-BC68-6C7C49AC98D4}" type="pres">
      <dgm:prSet presAssocID="{3B99A39D-DEDC-4745-BE71-07690DE5D09A}" presName="composite" presStyleCnt="0"/>
      <dgm:spPr/>
    </dgm:pt>
    <dgm:pt modelId="{E7319DB0-0297-498C-9F13-2653AC7FB3A3}" type="pres">
      <dgm:prSet presAssocID="{3B99A39D-DEDC-4745-BE71-07690DE5D09A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965D1F8-634A-4DD4-AA28-8FA8335BABA7}" type="pres">
      <dgm:prSet presAssocID="{3B99A39D-DEDC-4745-BE71-07690DE5D09A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A421825A-662E-47D5-94FC-275D9FDD5B3F}" type="pres">
      <dgm:prSet presAssocID="{3B99A39D-DEDC-4745-BE71-07690DE5D09A}" presName="Accent" presStyleLbl="parChTrans1D1" presStyleIdx="3" presStyleCnt="4"/>
      <dgm:spPr/>
    </dgm:pt>
    <dgm:pt modelId="{D4CA1302-8E16-4A9A-BC84-919D4008E753}" type="pres">
      <dgm:prSet presAssocID="{3B99A39D-DEDC-4745-BE71-07690DE5D09A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3C95650A-4B3E-4F8E-A95F-217FDBEC36EE}" srcId="{B582604F-6940-47C0-A2CF-9FF9FC904D16}" destId="{C8B1A40F-A8CF-46D2-836B-9256737C6810}" srcOrd="2" destOrd="0" parTransId="{922CDD46-8FEF-4BED-AD21-93CCFB59A552}" sibTransId="{C79CE3B9-3A2F-4FF1-9677-63B912AF7CB7}"/>
    <dgm:cxn modelId="{DD862224-4E9C-4D71-8504-F449D39339C6}" type="presOf" srcId="{A2921788-31DF-472C-B8CF-4D9610FD8C69}" destId="{0326DA92-E263-48C3-9C8B-9E089C7E1C2E}" srcOrd="0" destOrd="0" presId="urn:microsoft.com/office/officeart/2011/layout/TabList"/>
    <dgm:cxn modelId="{FE90FE24-CA78-424C-B348-083CB1784CC3}" srcId="{2CDBFB26-79CB-4305-AAEF-6AE8A99AB7E3}" destId="{F3155280-CF04-44EB-BE2E-442369167C6B}" srcOrd="0" destOrd="0" parTransId="{DB35B2E8-8B91-479F-BF9B-4543E872FEC1}" sibTransId="{36A735DB-0331-42F9-832C-5965300362BE}"/>
    <dgm:cxn modelId="{C16E344B-F205-451D-80C2-508AE3712DB0}" srcId="{B582604F-6940-47C0-A2CF-9FF9FC904D16}" destId="{272B4970-A0B6-4309-A582-63698D20E367}" srcOrd="1" destOrd="0" parTransId="{828BC98E-756E-4400-BADD-FAAF15C103C7}" sibTransId="{A5F08A2F-49E2-49D3-981D-B1E28D6CEC52}"/>
    <dgm:cxn modelId="{FC679F4C-1B36-4B32-BD03-349BB3A0FB75}" type="presOf" srcId="{50E7B0AE-AB95-4883-867E-45831CDFB4A9}" destId="{08628077-E375-4441-9D21-07DBFEDF56CB}" srcOrd="0" destOrd="0" presId="urn:microsoft.com/office/officeart/2011/layout/TabList"/>
    <dgm:cxn modelId="{C0CD6252-4A8C-4D2E-A1CC-AAA173F0BCC0}" type="presOf" srcId="{3B99A39D-DEDC-4745-BE71-07690DE5D09A}" destId="{3965D1F8-634A-4DD4-AA28-8FA8335BABA7}" srcOrd="0" destOrd="0" presId="urn:microsoft.com/office/officeart/2011/layout/TabList"/>
    <dgm:cxn modelId="{B1618459-E14A-4822-8F7D-57ACA6044597}" srcId="{272B4970-A0B6-4309-A582-63698D20E367}" destId="{D458F547-6B42-4C47-84F4-AB6675AD53B8}" srcOrd="1" destOrd="0" parTransId="{2C560B6C-6198-4D06-826B-3E4FDD2D4D00}" sibTransId="{6DC648CD-D1B1-492B-A429-DCEE2E461E45}"/>
    <dgm:cxn modelId="{2C43737A-1766-46DB-B1AB-1D50201850BA}" srcId="{2CDBFB26-79CB-4305-AAEF-6AE8A99AB7E3}" destId="{A2921788-31DF-472C-B8CF-4D9610FD8C69}" srcOrd="1" destOrd="0" parTransId="{BAB9ED7B-BC5D-496D-903B-003BC0D92650}" sibTransId="{CFECE3AF-1DDC-43C2-936C-8140401634A0}"/>
    <dgm:cxn modelId="{4895AE7D-1AC0-4E4F-B130-1C48AACC7D99}" type="presOf" srcId="{754504AD-9C9C-4EAA-96EC-6F6ECBA5D3AF}" destId="{7D029517-61BC-4776-8D7C-EEEEC2A3A4FA}" srcOrd="0" destOrd="0" presId="urn:microsoft.com/office/officeart/2011/layout/TabList"/>
    <dgm:cxn modelId="{F1711E7E-CF20-411E-B463-8004E235F7F6}" type="presOf" srcId="{F3155280-CF04-44EB-BE2E-442369167C6B}" destId="{6B511F34-1357-4B43-A46C-324849D5AF10}" srcOrd="0" destOrd="0" presId="urn:microsoft.com/office/officeart/2011/layout/TabList"/>
    <dgm:cxn modelId="{0F0AC07E-6F18-4FA4-93E5-023F1ECD354F}" srcId="{B582604F-6940-47C0-A2CF-9FF9FC904D16}" destId="{3B99A39D-DEDC-4745-BE71-07690DE5D09A}" srcOrd="3" destOrd="0" parTransId="{C3ABA968-41CC-4C90-8359-5DF0EA1C1465}" sibTransId="{3662EB45-AAEC-48E4-BE81-5C8E9B8B5D17}"/>
    <dgm:cxn modelId="{DCA80382-8317-4CEC-9C87-8AFE3FFC7CAA}" srcId="{3B99A39D-DEDC-4745-BE71-07690DE5D09A}" destId="{64DBC3B8-CF57-4C20-9626-46F1E26A11A4}" srcOrd="2" destOrd="0" parTransId="{A122EFB2-F1F5-414D-BF23-CE61314F4085}" sibTransId="{24F3BEDF-0CC7-4AE9-89CB-EC6D671F8919}"/>
    <dgm:cxn modelId="{54850D89-90D9-463D-B670-D02FDD99A366}" type="presOf" srcId="{64DBC3B8-CF57-4C20-9626-46F1E26A11A4}" destId="{D4CA1302-8E16-4A9A-BC84-919D4008E753}" srcOrd="0" destOrd="1" presId="urn:microsoft.com/office/officeart/2011/layout/TabList"/>
    <dgm:cxn modelId="{A964D194-C790-4C16-9604-2C53A02BC379}" type="presOf" srcId="{2CDBFB26-79CB-4305-AAEF-6AE8A99AB7E3}" destId="{90C8D68A-5388-4DA0-8C83-B3D87EA92F62}" srcOrd="0" destOrd="0" presId="urn:microsoft.com/office/officeart/2011/layout/TabList"/>
    <dgm:cxn modelId="{CC94719C-D08B-4EF0-9D5B-0F91BBE2D2C6}" type="presOf" srcId="{A15FEFD9-7026-4DDB-A40E-22848CE86098}" destId="{7D029517-61BC-4776-8D7C-EEEEC2A3A4FA}" srcOrd="0" destOrd="1" presId="urn:microsoft.com/office/officeart/2011/layout/TabList"/>
    <dgm:cxn modelId="{E4DC8A9C-22BE-42B4-AFDC-7B302BE407FF}" type="presOf" srcId="{B582604F-6940-47C0-A2CF-9FF9FC904D16}" destId="{7DBA8701-D247-4262-8C13-3BA5AF653C3C}" srcOrd="0" destOrd="0" presId="urn:microsoft.com/office/officeart/2011/layout/TabList"/>
    <dgm:cxn modelId="{8CF2059D-DDFA-417D-BEE4-1905405D23D6}" srcId="{C8B1A40F-A8CF-46D2-836B-9256737C6810}" destId="{9EB2B2DB-D701-4D7A-87D8-9937422A29B5}" srcOrd="3" destOrd="0" parTransId="{1894AF2A-EE69-442C-BF73-96FA981574DB}" sibTransId="{33244E66-4729-497B-A04A-6E20A0620E23}"/>
    <dgm:cxn modelId="{0103BAA2-831F-46D0-B83C-6E0DAC248F56}" srcId="{C8B1A40F-A8CF-46D2-836B-9256737C6810}" destId="{754504AD-9C9C-4EAA-96EC-6F6ECBA5D3AF}" srcOrd="1" destOrd="0" parTransId="{EAAB23B4-E4D6-4ADF-B700-A6F5EE544ECE}" sibTransId="{1D868AE3-87C6-4518-B67D-E9926ABB51DE}"/>
    <dgm:cxn modelId="{4B74FDA7-A951-489F-B799-A68476C3113D}" srcId="{272B4970-A0B6-4309-A582-63698D20E367}" destId="{50E7B0AE-AB95-4883-867E-45831CDFB4A9}" srcOrd="0" destOrd="0" parTransId="{823FFE3E-E824-40BB-99C4-703D13564C36}" sibTransId="{B8123355-D7C0-4EE6-A218-EB546AEC2461}"/>
    <dgm:cxn modelId="{CD166FAB-A5BF-4917-B99F-CCE6245CF158}" type="presOf" srcId="{CFE61D7C-1D7B-44CE-84BC-9F25B01FD6EA}" destId="{29CDF5B2-B580-4F27-8C84-1258F07CC300}" srcOrd="0" destOrd="0" presId="urn:microsoft.com/office/officeart/2011/layout/TabList"/>
    <dgm:cxn modelId="{F3AB20BC-7629-451E-81CA-C76AE3AFD3E9}" srcId="{C8B1A40F-A8CF-46D2-836B-9256737C6810}" destId="{A15FEFD9-7026-4DDB-A40E-22848CE86098}" srcOrd="2" destOrd="0" parTransId="{2D43131F-6427-4D90-A278-80786C462F98}" sibTransId="{BFAA46BE-D9B3-47CB-8D5B-48835AD82CB8}"/>
    <dgm:cxn modelId="{6BB9B6C7-489B-4E4E-B626-8F370D01BC21}" srcId="{3B99A39D-DEDC-4745-BE71-07690DE5D09A}" destId="{14D7169F-DEF0-48CE-9702-BD9F071CCD75}" srcOrd="0" destOrd="0" parTransId="{8ED9EAE7-40AA-4F92-B392-073CD41D57C1}" sibTransId="{8F8F41CC-840F-4219-AB2E-E1A1F8775AB8}"/>
    <dgm:cxn modelId="{4BCB2ACE-48B5-45C5-9E89-8B3E0DBCFA5B}" type="presOf" srcId="{9EB2B2DB-D701-4D7A-87D8-9937422A29B5}" destId="{7D029517-61BC-4776-8D7C-EEEEC2A3A4FA}" srcOrd="0" destOrd="2" presId="urn:microsoft.com/office/officeart/2011/layout/TabList"/>
    <dgm:cxn modelId="{0DEBCECE-85C5-44DE-8974-ECF73A174FDA}" srcId="{3B99A39D-DEDC-4745-BE71-07690DE5D09A}" destId="{B3099F7A-7F4B-4207-BE30-FB71BA643E8B}" srcOrd="1" destOrd="0" parTransId="{30DCA4EB-74B8-4331-96D9-9775F14099FF}" sibTransId="{3745CDCD-E06F-4A27-9477-102C3D5523CC}"/>
    <dgm:cxn modelId="{4A340CD6-1A4F-4972-A889-8761667BECA3}" srcId="{B582604F-6940-47C0-A2CF-9FF9FC904D16}" destId="{2CDBFB26-79CB-4305-AAEF-6AE8A99AB7E3}" srcOrd="0" destOrd="0" parTransId="{786F399E-CD81-4D35-8EFE-77D59EBD81FD}" sibTransId="{C066F304-4B15-4322-BD92-433650950861}"/>
    <dgm:cxn modelId="{6EFA45D9-20A6-47A7-91E3-60F32CC731B3}" srcId="{C8B1A40F-A8CF-46D2-836B-9256737C6810}" destId="{CFE61D7C-1D7B-44CE-84BC-9F25B01FD6EA}" srcOrd="0" destOrd="0" parTransId="{724ECC95-53C2-4BED-9154-89777B5AB7A0}" sibTransId="{7FE0F315-987F-434D-B896-4CE26A9353E0}"/>
    <dgm:cxn modelId="{E3FC42ED-6AC7-427C-9D2F-110EAE62F76A}" type="presOf" srcId="{B3099F7A-7F4B-4207-BE30-FB71BA643E8B}" destId="{D4CA1302-8E16-4A9A-BC84-919D4008E753}" srcOrd="0" destOrd="0" presId="urn:microsoft.com/office/officeart/2011/layout/TabList"/>
    <dgm:cxn modelId="{62449FF2-B463-4A86-91D5-2797A6563A4F}" type="presOf" srcId="{272B4970-A0B6-4309-A582-63698D20E367}" destId="{831432F6-2CDA-44F3-A809-B3D1F0B0E24E}" srcOrd="0" destOrd="0" presId="urn:microsoft.com/office/officeart/2011/layout/TabList"/>
    <dgm:cxn modelId="{65A631F6-1722-446C-BA48-20FA098AFF8E}" type="presOf" srcId="{C8B1A40F-A8CF-46D2-836B-9256737C6810}" destId="{B2C78CB2-4066-41D3-B616-74BD14210196}" srcOrd="0" destOrd="0" presId="urn:microsoft.com/office/officeart/2011/layout/TabList"/>
    <dgm:cxn modelId="{A8EB49FD-EFA8-461A-9566-9CF2E452FDC0}" type="presOf" srcId="{D458F547-6B42-4C47-84F4-AB6675AD53B8}" destId="{C4E79606-F796-4179-9E62-2AE761E5633E}" srcOrd="0" destOrd="0" presId="urn:microsoft.com/office/officeart/2011/layout/TabList"/>
    <dgm:cxn modelId="{28B3C6FF-85B5-4774-984D-6B6C4FC17E0B}" type="presOf" srcId="{14D7169F-DEF0-48CE-9702-BD9F071CCD75}" destId="{E7319DB0-0297-498C-9F13-2653AC7FB3A3}" srcOrd="0" destOrd="0" presId="urn:microsoft.com/office/officeart/2011/layout/TabList"/>
    <dgm:cxn modelId="{621F411E-0161-4E74-B5BD-1F516D79507F}" type="presParOf" srcId="{7DBA8701-D247-4262-8C13-3BA5AF653C3C}" destId="{3B378425-8600-4B9F-BBA9-90744B994B32}" srcOrd="0" destOrd="0" presId="urn:microsoft.com/office/officeart/2011/layout/TabList"/>
    <dgm:cxn modelId="{5D925540-C87F-4D50-9D07-FE62FAF2BE7F}" type="presParOf" srcId="{3B378425-8600-4B9F-BBA9-90744B994B32}" destId="{6B511F34-1357-4B43-A46C-324849D5AF10}" srcOrd="0" destOrd="0" presId="urn:microsoft.com/office/officeart/2011/layout/TabList"/>
    <dgm:cxn modelId="{A118325C-0DFB-4D3C-B6AD-EDCF277B9A45}" type="presParOf" srcId="{3B378425-8600-4B9F-BBA9-90744B994B32}" destId="{90C8D68A-5388-4DA0-8C83-B3D87EA92F62}" srcOrd="1" destOrd="0" presId="urn:microsoft.com/office/officeart/2011/layout/TabList"/>
    <dgm:cxn modelId="{CBB9995A-2FEF-44A8-89AB-36D638BAF264}" type="presParOf" srcId="{3B378425-8600-4B9F-BBA9-90744B994B32}" destId="{1C0693F3-067E-4895-9A4A-B9A9AAFA8A86}" srcOrd="2" destOrd="0" presId="urn:microsoft.com/office/officeart/2011/layout/TabList"/>
    <dgm:cxn modelId="{33FF9B89-5D7F-4292-BAE9-FCB71CFF92F6}" type="presParOf" srcId="{7DBA8701-D247-4262-8C13-3BA5AF653C3C}" destId="{0326DA92-E263-48C3-9C8B-9E089C7E1C2E}" srcOrd="1" destOrd="0" presId="urn:microsoft.com/office/officeart/2011/layout/TabList"/>
    <dgm:cxn modelId="{6D982106-3B75-41A1-A519-A7D22B55E91F}" type="presParOf" srcId="{7DBA8701-D247-4262-8C13-3BA5AF653C3C}" destId="{DB8E5390-1DBD-4AB0-A0EF-452D73DF28B7}" srcOrd="2" destOrd="0" presId="urn:microsoft.com/office/officeart/2011/layout/TabList"/>
    <dgm:cxn modelId="{46EA9571-6F9D-4C39-BD2C-33BBE5DDDCB6}" type="presParOf" srcId="{7DBA8701-D247-4262-8C13-3BA5AF653C3C}" destId="{2CDB8E95-E488-45F6-B4C2-AE4E915ECDB0}" srcOrd="3" destOrd="0" presId="urn:microsoft.com/office/officeart/2011/layout/TabList"/>
    <dgm:cxn modelId="{43231C82-BBBC-490E-BF78-2A57D8867E9E}" type="presParOf" srcId="{2CDB8E95-E488-45F6-B4C2-AE4E915ECDB0}" destId="{08628077-E375-4441-9D21-07DBFEDF56CB}" srcOrd="0" destOrd="0" presId="urn:microsoft.com/office/officeart/2011/layout/TabList"/>
    <dgm:cxn modelId="{CC3521C2-E800-4435-88FE-2FECCB94643A}" type="presParOf" srcId="{2CDB8E95-E488-45F6-B4C2-AE4E915ECDB0}" destId="{831432F6-2CDA-44F3-A809-B3D1F0B0E24E}" srcOrd="1" destOrd="0" presId="urn:microsoft.com/office/officeart/2011/layout/TabList"/>
    <dgm:cxn modelId="{34C82162-2676-4F1F-968F-7B13A49689AE}" type="presParOf" srcId="{2CDB8E95-E488-45F6-B4C2-AE4E915ECDB0}" destId="{879BFF41-E141-4126-A7E8-A840F7C09923}" srcOrd="2" destOrd="0" presId="urn:microsoft.com/office/officeart/2011/layout/TabList"/>
    <dgm:cxn modelId="{5170A474-04F1-49F0-AB54-01B6D3557F14}" type="presParOf" srcId="{7DBA8701-D247-4262-8C13-3BA5AF653C3C}" destId="{C4E79606-F796-4179-9E62-2AE761E5633E}" srcOrd="4" destOrd="0" presId="urn:microsoft.com/office/officeart/2011/layout/TabList"/>
    <dgm:cxn modelId="{08EAF855-E454-4E5A-924E-5EC5140DA910}" type="presParOf" srcId="{7DBA8701-D247-4262-8C13-3BA5AF653C3C}" destId="{FCCC7C7C-6824-418E-B0CB-591245B91A4D}" srcOrd="5" destOrd="0" presId="urn:microsoft.com/office/officeart/2011/layout/TabList"/>
    <dgm:cxn modelId="{37FF5CDA-5F8F-483F-8656-1BD124209FCB}" type="presParOf" srcId="{7DBA8701-D247-4262-8C13-3BA5AF653C3C}" destId="{B84BF3C3-632F-4FC3-99D3-7D38A0E11449}" srcOrd="6" destOrd="0" presId="urn:microsoft.com/office/officeart/2011/layout/TabList"/>
    <dgm:cxn modelId="{99569973-CEF2-4DD1-8195-5C07E0B25482}" type="presParOf" srcId="{B84BF3C3-632F-4FC3-99D3-7D38A0E11449}" destId="{29CDF5B2-B580-4F27-8C84-1258F07CC300}" srcOrd="0" destOrd="0" presId="urn:microsoft.com/office/officeart/2011/layout/TabList"/>
    <dgm:cxn modelId="{7F0631A9-151C-47D5-B03F-4AC4221403FB}" type="presParOf" srcId="{B84BF3C3-632F-4FC3-99D3-7D38A0E11449}" destId="{B2C78CB2-4066-41D3-B616-74BD14210196}" srcOrd="1" destOrd="0" presId="urn:microsoft.com/office/officeart/2011/layout/TabList"/>
    <dgm:cxn modelId="{E1FB7E04-5FCE-4719-8AF0-51555E74AD58}" type="presParOf" srcId="{B84BF3C3-632F-4FC3-99D3-7D38A0E11449}" destId="{E50708B8-6390-400A-AF60-4F35C7F1BB0A}" srcOrd="2" destOrd="0" presId="urn:microsoft.com/office/officeart/2011/layout/TabList"/>
    <dgm:cxn modelId="{D6F2F969-126B-482B-91C9-89C0450A1B22}" type="presParOf" srcId="{7DBA8701-D247-4262-8C13-3BA5AF653C3C}" destId="{7D029517-61BC-4776-8D7C-EEEEC2A3A4FA}" srcOrd="7" destOrd="0" presId="urn:microsoft.com/office/officeart/2011/layout/TabList"/>
    <dgm:cxn modelId="{9CD5AB2D-E00E-4B38-A8AC-38470223FFA5}" type="presParOf" srcId="{7DBA8701-D247-4262-8C13-3BA5AF653C3C}" destId="{B9563ECC-88CF-4542-A460-2880764AB0F9}" srcOrd="8" destOrd="0" presId="urn:microsoft.com/office/officeart/2011/layout/TabList"/>
    <dgm:cxn modelId="{FF33B3ED-6675-4941-B054-8ED887E11298}" type="presParOf" srcId="{7DBA8701-D247-4262-8C13-3BA5AF653C3C}" destId="{09B5D25C-BA8A-44A4-BC68-6C7C49AC98D4}" srcOrd="9" destOrd="0" presId="urn:microsoft.com/office/officeart/2011/layout/TabList"/>
    <dgm:cxn modelId="{570C1B35-26E2-4807-87F3-704231F6BF1C}" type="presParOf" srcId="{09B5D25C-BA8A-44A4-BC68-6C7C49AC98D4}" destId="{E7319DB0-0297-498C-9F13-2653AC7FB3A3}" srcOrd="0" destOrd="0" presId="urn:microsoft.com/office/officeart/2011/layout/TabList"/>
    <dgm:cxn modelId="{2F24FD95-C7FF-4DA5-97B6-65503219B4C9}" type="presParOf" srcId="{09B5D25C-BA8A-44A4-BC68-6C7C49AC98D4}" destId="{3965D1F8-634A-4DD4-AA28-8FA8335BABA7}" srcOrd="1" destOrd="0" presId="urn:microsoft.com/office/officeart/2011/layout/TabList"/>
    <dgm:cxn modelId="{B95C973A-BF78-44DF-821D-EE55BE6EF995}" type="presParOf" srcId="{09B5D25C-BA8A-44A4-BC68-6C7C49AC98D4}" destId="{A421825A-662E-47D5-94FC-275D9FDD5B3F}" srcOrd="2" destOrd="0" presId="urn:microsoft.com/office/officeart/2011/layout/TabList"/>
    <dgm:cxn modelId="{26FC7BBD-3B1D-4066-9EB5-B686AC16820D}" type="presParOf" srcId="{7DBA8701-D247-4262-8C13-3BA5AF653C3C}" destId="{D4CA1302-8E16-4A9A-BC84-919D4008E753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154A64-EEDC-430F-BC50-AB95144B7FC1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5DF67C21-9BC3-419D-A36A-C977C1D25420}">
      <dgm:prSet phldrT="[Text]"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Advance Guarantee (= to the Down Payment)</a:t>
          </a:r>
          <a:endParaRPr lang="pt-BR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31AAA09-30A0-4A73-BB4E-3685ADB18001}" type="parTrans" cxnId="{7CD2E0C7-744F-4E10-B1BA-5663BA464EC8}">
      <dgm:prSet/>
      <dgm:spPr/>
      <dgm:t>
        <a:bodyPr/>
        <a:lstStyle/>
        <a:p>
          <a:endParaRPr lang="pt-BR"/>
        </a:p>
      </dgm:t>
    </dgm:pt>
    <dgm:pt modelId="{F33BFC93-9E9D-4DF7-9A6A-AC34EC8FAE6B}" type="sibTrans" cxnId="{7CD2E0C7-744F-4E10-B1BA-5663BA464EC8}">
      <dgm:prSet/>
      <dgm:spPr/>
      <dgm:t>
        <a:bodyPr/>
        <a:lstStyle/>
        <a:p>
          <a:endParaRPr lang="pt-BR"/>
        </a:p>
      </dgm:t>
    </dgm:pt>
    <dgm:pt modelId="{126E8511-A226-463D-8643-61B8240522B3}">
      <dgm:prSet phldrT="[Text]"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Performance Guarantee (up to 10%)</a:t>
          </a:r>
        </a:p>
      </dgm:t>
    </dgm:pt>
    <dgm:pt modelId="{195B9508-7E0C-489E-893C-B21D3CDB0F41}" type="parTrans" cxnId="{8ED878CF-5C41-4CD1-B144-C0B461797977}">
      <dgm:prSet/>
      <dgm:spPr/>
      <dgm:t>
        <a:bodyPr/>
        <a:lstStyle/>
        <a:p>
          <a:endParaRPr lang="pt-BR"/>
        </a:p>
      </dgm:t>
    </dgm:pt>
    <dgm:pt modelId="{EB8C8E2C-2995-47D8-96FE-7E9B8E72F02A}" type="sibTrans" cxnId="{8ED878CF-5C41-4CD1-B144-C0B461797977}">
      <dgm:prSet/>
      <dgm:spPr/>
      <dgm:t>
        <a:bodyPr/>
        <a:lstStyle/>
        <a:p>
          <a:endParaRPr lang="pt-BR"/>
        </a:p>
      </dgm:t>
    </dgm:pt>
    <dgm:pt modelId="{D023E77F-2587-4A10-B193-3CFBF533F07E}">
      <dgm:prSet phldrT="[Text]"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Warranty Guarantee (up to 10%)</a:t>
          </a:r>
        </a:p>
      </dgm:t>
    </dgm:pt>
    <dgm:pt modelId="{A480623E-B310-4BAD-B38D-CE44A3DF269F}" type="parTrans" cxnId="{527A8814-2194-44C5-9BDB-15C88C99B257}">
      <dgm:prSet/>
      <dgm:spPr/>
      <dgm:t>
        <a:bodyPr/>
        <a:lstStyle/>
        <a:p>
          <a:endParaRPr lang="pt-BR"/>
        </a:p>
      </dgm:t>
    </dgm:pt>
    <dgm:pt modelId="{40A4D3C6-DE48-45F9-9927-9955820B9854}" type="sibTrans" cxnId="{527A8814-2194-44C5-9BDB-15C88C99B257}">
      <dgm:prSet/>
      <dgm:spPr/>
      <dgm:t>
        <a:bodyPr/>
        <a:lstStyle/>
        <a:p>
          <a:endParaRPr lang="pt-BR"/>
        </a:p>
      </dgm:t>
    </dgm:pt>
    <dgm:pt modelId="{BC2FB3FF-5CA6-48EA-B985-C0AA92CADECC}">
      <dgm:prSet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Usually for Down Payments;</a:t>
          </a:r>
          <a:endParaRPr lang="pt-BR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D3221D6-CBC1-4DC8-9914-F94E63D8EA2A}" type="parTrans" cxnId="{D63377B6-63DE-4F7C-B61F-4D29F1FEB83D}">
      <dgm:prSet/>
      <dgm:spPr/>
      <dgm:t>
        <a:bodyPr/>
        <a:lstStyle/>
        <a:p>
          <a:endParaRPr lang="pt-BR"/>
        </a:p>
      </dgm:t>
    </dgm:pt>
    <dgm:pt modelId="{AAE819FC-52D0-4673-A5B8-11E0BE36F615}" type="sibTrans" cxnId="{D63377B6-63DE-4F7C-B61F-4D29F1FEB83D}">
      <dgm:prSet/>
      <dgm:spPr/>
      <dgm:t>
        <a:bodyPr/>
        <a:lstStyle/>
        <a:p>
          <a:endParaRPr lang="pt-BR"/>
        </a:p>
      </dgm:t>
    </dgm:pt>
    <dgm:pt modelId="{274EDFF3-06BF-40F6-8E4E-D7F05D1415ED}">
      <dgm:prSet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Eventually for events without any document delivered;</a:t>
          </a:r>
        </a:p>
      </dgm:t>
    </dgm:pt>
    <dgm:pt modelId="{66C9DED8-F65C-4EAC-AC1C-47816A337AFC}" type="parTrans" cxnId="{DFA6A602-0670-4AC0-9129-4F38072D2F74}">
      <dgm:prSet/>
      <dgm:spPr/>
      <dgm:t>
        <a:bodyPr/>
        <a:lstStyle/>
        <a:p>
          <a:endParaRPr lang="pt-BR"/>
        </a:p>
      </dgm:t>
    </dgm:pt>
    <dgm:pt modelId="{6DC6C1D5-5021-48F7-A5AD-480932DF32DB}" type="sibTrans" cxnId="{DFA6A602-0670-4AC0-9129-4F38072D2F74}">
      <dgm:prSet/>
      <dgm:spPr/>
      <dgm:t>
        <a:bodyPr/>
        <a:lstStyle/>
        <a:p>
          <a:endParaRPr lang="pt-BR"/>
        </a:p>
      </dgm:t>
    </dgm:pt>
    <dgm:pt modelId="{6F77AB19-7AE7-40FC-ACC0-725A9E9F0F16}">
      <dgm:prSet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Valid up to last main shipment date.</a:t>
          </a:r>
        </a:p>
      </dgm:t>
    </dgm:pt>
    <dgm:pt modelId="{41FD4EBC-1078-4CEC-9693-9F8474F4B948}" type="parTrans" cxnId="{2B7E6830-B6A3-4A8B-86F3-D9E7D37B1B3D}">
      <dgm:prSet/>
      <dgm:spPr/>
      <dgm:t>
        <a:bodyPr/>
        <a:lstStyle/>
        <a:p>
          <a:endParaRPr lang="pt-BR"/>
        </a:p>
      </dgm:t>
    </dgm:pt>
    <dgm:pt modelId="{69220B06-954D-42CE-B857-73EE66B08188}" type="sibTrans" cxnId="{2B7E6830-B6A3-4A8B-86F3-D9E7D37B1B3D}">
      <dgm:prSet/>
      <dgm:spPr/>
      <dgm:t>
        <a:bodyPr/>
        <a:lstStyle/>
        <a:p>
          <a:endParaRPr lang="pt-BR"/>
        </a:p>
      </dgm:t>
    </dgm:pt>
    <dgm:pt modelId="{AAA94268-9AFE-41E1-8538-0D8111427962}">
      <dgm:prSet/>
      <dgm:spPr/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ECA to PA;</a:t>
          </a:r>
        </a:p>
      </dgm:t>
    </dgm:pt>
    <dgm:pt modelId="{534F4238-EEC9-4F3B-9A1B-174157E6546B}" type="parTrans" cxnId="{A66523BD-A16C-4253-99AD-BAC008A14B3A}">
      <dgm:prSet/>
      <dgm:spPr/>
      <dgm:t>
        <a:bodyPr/>
        <a:lstStyle/>
        <a:p>
          <a:endParaRPr lang="pt-BR"/>
        </a:p>
      </dgm:t>
    </dgm:pt>
    <dgm:pt modelId="{A1966A23-BD67-4302-BA55-905E38542FB9}" type="sibTrans" cxnId="{A66523BD-A16C-4253-99AD-BAC008A14B3A}">
      <dgm:prSet/>
      <dgm:spPr/>
      <dgm:t>
        <a:bodyPr/>
        <a:lstStyle/>
        <a:p>
          <a:endParaRPr lang="pt-BR"/>
        </a:p>
      </dgm:t>
    </dgm:pt>
    <dgm:pt modelId="{CAAD6827-2FD8-4CCB-AE53-38AD430119CB}">
      <dgm:prSet/>
      <dgm:spPr/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PA to FA.</a:t>
          </a:r>
        </a:p>
      </dgm:t>
    </dgm:pt>
    <dgm:pt modelId="{74181942-FA46-4D19-A900-5CFE6F169758}" type="parTrans" cxnId="{64D409D8-84F6-48BB-89D4-D8DFF818E12A}">
      <dgm:prSet/>
      <dgm:spPr/>
      <dgm:t>
        <a:bodyPr/>
        <a:lstStyle/>
        <a:p>
          <a:endParaRPr lang="pt-BR"/>
        </a:p>
      </dgm:t>
    </dgm:pt>
    <dgm:pt modelId="{77049D4B-2628-4953-8D57-BDA0CEA8C330}" type="sibTrans" cxnId="{64D409D8-84F6-48BB-89D4-D8DFF818E12A}">
      <dgm:prSet/>
      <dgm:spPr/>
      <dgm:t>
        <a:bodyPr/>
        <a:lstStyle/>
        <a:p>
          <a:endParaRPr lang="pt-BR"/>
        </a:p>
      </dgm:t>
    </dgm:pt>
    <dgm:pt modelId="{387EDE54-9235-4632-9D67-B6C78C35135D}">
      <dgm:prSet/>
      <dgm:spPr/>
      <dgm:t>
        <a:bodyPr/>
        <a:lstStyle/>
        <a:p>
          <a:pPr algn="l"/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For </a:t>
          </a:r>
          <a:r>
            <a:rPr lang="en-US" noProof="0" dirty="0">
              <a:latin typeface="Verdana" panose="020B0604030504040204" pitchFamily="34" charset="0"/>
              <a:ea typeface="Verdana" panose="020B0604030504040204" pitchFamily="34" charset="0"/>
            </a:rPr>
            <a:t>the scheduled completion of performance test</a:t>
          </a:r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:</a:t>
          </a:r>
        </a:p>
      </dgm:t>
    </dgm:pt>
    <dgm:pt modelId="{870EA206-DF03-4DBC-AFF6-993D5733DE90}" type="parTrans" cxnId="{7E2820E5-5CE0-44DD-A495-8F48FDC961F8}">
      <dgm:prSet/>
      <dgm:spPr/>
      <dgm:t>
        <a:bodyPr/>
        <a:lstStyle/>
        <a:p>
          <a:endParaRPr lang="pt-BR"/>
        </a:p>
      </dgm:t>
    </dgm:pt>
    <dgm:pt modelId="{8D76FB41-E528-4A9B-B497-6323B8C15957}" type="sibTrans" cxnId="{7E2820E5-5CE0-44DD-A495-8F48FDC961F8}">
      <dgm:prSet/>
      <dgm:spPr/>
      <dgm:t>
        <a:bodyPr/>
        <a:lstStyle/>
        <a:p>
          <a:endParaRPr lang="pt-BR"/>
        </a:p>
      </dgm:t>
    </dgm:pt>
    <dgm:pt modelId="{0CF0E6F1-D45F-468A-BFDA-7695C31858BA}">
      <dgm:prSet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Not usual;</a:t>
          </a:r>
        </a:p>
      </dgm:t>
    </dgm:pt>
    <dgm:pt modelId="{8363A9F4-474B-43EB-84C8-234343B861A3}" type="parTrans" cxnId="{89F7B4EE-D694-44A4-8585-27B202FCB3AB}">
      <dgm:prSet/>
      <dgm:spPr/>
      <dgm:t>
        <a:bodyPr/>
        <a:lstStyle/>
        <a:p>
          <a:endParaRPr lang="pt-BR"/>
        </a:p>
      </dgm:t>
    </dgm:pt>
    <dgm:pt modelId="{5974EE75-B7C3-4652-B36A-556B6D7353F0}" type="sibTrans" cxnId="{89F7B4EE-D694-44A4-8585-27B202FCB3AB}">
      <dgm:prSet/>
      <dgm:spPr/>
      <dgm:t>
        <a:bodyPr/>
        <a:lstStyle/>
        <a:p>
          <a:endParaRPr lang="pt-BR"/>
        </a:p>
      </dgm:t>
    </dgm:pt>
    <dgm:pt modelId="{0C16FF2D-41EF-4F7E-B4AF-A5843DBD1A51}">
      <dgm:prSet/>
      <dgm:spPr/>
      <dgm:t>
        <a:bodyPr/>
        <a:lstStyle/>
        <a:p>
          <a:r>
            <a:rPr lang="en-AU" noProof="0" dirty="0">
              <a:latin typeface="Verdana" panose="020B0604030504040204" pitchFamily="34" charset="0"/>
              <a:ea typeface="Verdana" panose="020B0604030504040204" pitchFamily="34" charset="0"/>
            </a:rPr>
            <a:t>Issued from PA to </a:t>
          </a:r>
          <a:r>
            <a:rPr lang="en-US" noProof="0" dirty="0">
              <a:latin typeface="Verdana" panose="020B0604030504040204" pitchFamily="34" charset="0"/>
              <a:ea typeface="Verdana" panose="020B0604030504040204" pitchFamily="34" charset="0"/>
            </a:rPr>
            <a:t>the scheduled end of warranty period.</a:t>
          </a:r>
          <a:endParaRPr lang="en-AU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AED3A9E-09F2-40A8-9F14-CCD97A92708F}" type="parTrans" cxnId="{05C78F28-C0AB-4C8B-8B9F-69274F70ED52}">
      <dgm:prSet/>
      <dgm:spPr/>
      <dgm:t>
        <a:bodyPr/>
        <a:lstStyle/>
        <a:p>
          <a:endParaRPr lang="pt-BR"/>
        </a:p>
      </dgm:t>
    </dgm:pt>
    <dgm:pt modelId="{D2BA7183-404E-418E-94C0-23F77267C3B6}" type="sibTrans" cxnId="{05C78F28-C0AB-4C8B-8B9F-69274F70ED52}">
      <dgm:prSet/>
      <dgm:spPr/>
      <dgm:t>
        <a:bodyPr/>
        <a:lstStyle/>
        <a:p>
          <a:endParaRPr lang="pt-BR"/>
        </a:p>
      </dgm:t>
    </dgm:pt>
    <dgm:pt modelId="{3FAAE783-94BD-4197-BA0E-E0CF303ECBF5}" type="pres">
      <dgm:prSet presAssocID="{42154A64-EEDC-430F-BC50-AB95144B7FC1}" presName="linear" presStyleCnt="0">
        <dgm:presLayoutVars>
          <dgm:dir/>
          <dgm:animLvl val="lvl"/>
          <dgm:resizeHandles val="exact"/>
        </dgm:presLayoutVars>
      </dgm:prSet>
      <dgm:spPr/>
    </dgm:pt>
    <dgm:pt modelId="{9B5EBA4F-2588-4656-9D5A-9D5604F25663}" type="pres">
      <dgm:prSet presAssocID="{5DF67C21-9BC3-419D-A36A-C977C1D25420}" presName="parentLin" presStyleCnt="0"/>
      <dgm:spPr/>
    </dgm:pt>
    <dgm:pt modelId="{5BBB31EE-5FB6-4BCB-9243-D221367B41EB}" type="pres">
      <dgm:prSet presAssocID="{5DF67C21-9BC3-419D-A36A-C977C1D25420}" presName="parentLeftMargin" presStyleLbl="node1" presStyleIdx="0" presStyleCnt="3"/>
      <dgm:spPr/>
    </dgm:pt>
    <dgm:pt modelId="{C4FB55B2-6BCA-4F08-9401-BED9C1959598}" type="pres">
      <dgm:prSet presAssocID="{5DF67C21-9BC3-419D-A36A-C977C1D254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25C45DF-1EEF-4E16-BDAE-8E245B0DE89C}" type="pres">
      <dgm:prSet presAssocID="{5DF67C21-9BC3-419D-A36A-C977C1D25420}" presName="negativeSpace" presStyleCnt="0"/>
      <dgm:spPr/>
    </dgm:pt>
    <dgm:pt modelId="{140FFCEA-B3EB-4E80-B473-FB57D336F886}" type="pres">
      <dgm:prSet presAssocID="{5DF67C21-9BC3-419D-A36A-C977C1D25420}" presName="childText" presStyleLbl="conFgAcc1" presStyleIdx="0" presStyleCnt="3">
        <dgm:presLayoutVars>
          <dgm:bulletEnabled val="1"/>
        </dgm:presLayoutVars>
      </dgm:prSet>
      <dgm:spPr/>
    </dgm:pt>
    <dgm:pt modelId="{86E210C1-72FF-4962-95E9-2FAF4182F041}" type="pres">
      <dgm:prSet presAssocID="{F33BFC93-9E9D-4DF7-9A6A-AC34EC8FAE6B}" presName="spaceBetweenRectangles" presStyleCnt="0"/>
      <dgm:spPr/>
    </dgm:pt>
    <dgm:pt modelId="{8A6E45A4-CE80-43AE-887A-936B61DD2FC0}" type="pres">
      <dgm:prSet presAssocID="{126E8511-A226-463D-8643-61B8240522B3}" presName="parentLin" presStyleCnt="0"/>
      <dgm:spPr/>
    </dgm:pt>
    <dgm:pt modelId="{D5E5D370-DC20-4E0D-AD64-039F9CE2D797}" type="pres">
      <dgm:prSet presAssocID="{126E8511-A226-463D-8643-61B8240522B3}" presName="parentLeftMargin" presStyleLbl="node1" presStyleIdx="0" presStyleCnt="3"/>
      <dgm:spPr/>
    </dgm:pt>
    <dgm:pt modelId="{A2A26784-33E6-4013-A265-D2BD5635D624}" type="pres">
      <dgm:prSet presAssocID="{126E8511-A226-463D-8643-61B8240522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5B10AC3-E039-4D67-9697-9C20BE5B1BE6}" type="pres">
      <dgm:prSet presAssocID="{126E8511-A226-463D-8643-61B8240522B3}" presName="negativeSpace" presStyleCnt="0"/>
      <dgm:spPr/>
    </dgm:pt>
    <dgm:pt modelId="{2419638E-6A97-4815-99F8-695D34C1FAEC}" type="pres">
      <dgm:prSet presAssocID="{126E8511-A226-463D-8643-61B8240522B3}" presName="childText" presStyleLbl="conFgAcc1" presStyleIdx="1" presStyleCnt="3">
        <dgm:presLayoutVars>
          <dgm:bulletEnabled val="1"/>
        </dgm:presLayoutVars>
      </dgm:prSet>
      <dgm:spPr/>
    </dgm:pt>
    <dgm:pt modelId="{F8418F90-B555-4D7D-824B-3B4C747A5C27}" type="pres">
      <dgm:prSet presAssocID="{EB8C8E2C-2995-47D8-96FE-7E9B8E72F02A}" presName="spaceBetweenRectangles" presStyleCnt="0"/>
      <dgm:spPr/>
    </dgm:pt>
    <dgm:pt modelId="{DFCC855C-EC9B-4224-947C-9D58206B0B4F}" type="pres">
      <dgm:prSet presAssocID="{D023E77F-2587-4A10-B193-3CFBF533F07E}" presName="parentLin" presStyleCnt="0"/>
      <dgm:spPr/>
    </dgm:pt>
    <dgm:pt modelId="{A324B524-4832-4E1B-91AA-4C8F92417F02}" type="pres">
      <dgm:prSet presAssocID="{D023E77F-2587-4A10-B193-3CFBF533F07E}" presName="parentLeftMargin" presStyleLbl="node1" presStyleIdx="1" presStyleCnt="3"/>
      <dgm:spPr/>
    </dgm:pt>
    <dgm:pt modelId="{BE70A2D8-380D-4C6B-BACD-65E1E584713A}" type="pres">
      <dgm:prSet presAssocID="{D023E77F-2587-4A10-B193-3CFBF533F07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AA4D456-75D1-4D3C-9A6F-5E8AE3DAB85D}" type="pres">
      <dgm:prSet presAssocID="{D023E77F-2587-4A10-B193-3CFBF533F07E}" presName="negativeSpace" presStyleCnt="0"/>
      <dgm:spPr/>
    </dgm:pt>
    <dgm:pt modelId="{C119FC20-047E-4A0D-97D1-FCED2B2770C4}" type="pres">
      <dgm:prSet presAssocID="{D023E77F-2587-4A10-B193-3CFBF533F07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FA6A602-0670-4AC0-9129-4F38072D2F74}" srcId="{5DF67C21-9BC3-419D-A36A-C977C1D25420}" destId="{274EDFF3-06BF-40F6-8E4E-D7F05D1415ED}" srcOrd="1" destOrd="0" parTransId="{66C9DED8-F65C-4EAC-AC1C-47816A337AFC}" sibTransId="{6DC6C1D5-5021-48F7-A5AD-480932DF32DB}"/>
    <dgm:cxn modelId="{527A8814-2194-44C5-9BDB-15C88C99B257}" srcId="{42154A64-EEDC-430F-BC50-AB95144B7FC1}" destId="{D023E77F-2587-4A10-B193-3CFBF533F07E}" srcOrd="2" destOrd="0" parTransId="{A480623E-B310-4BAD-B38D-CE44A3DF269F}" sibTransId="{40A4D3C6-DE48-45F9-9927-9955820B9854}"/>
    <dgm:cxn modelId="{05C78F28-C0AB-4C8B-8B9F-69274F70ED52}" srcId="{D023E77F-2587-4A10-B193-3CFBF533F07E}" destId="{0C16FF2D-41EF-4F7E-B4AF-A5843DBD1A51}" srcOrd="1" destOrd="0" parTransId="{1AED3A9E-09F2-40A8-9F14-CCD97A92708F}" sibTransId="{D2BA7183-404E-418E-94C0-23F77267C3B6}"/>
    <dgm:cxn modelId="{2B7E6830-B6A3-4A8B-86F3-D9E7D37B1B3D}" srcId="{5DF67C21-9BC3-419D-A36A-C977C1D25420}" destId="{6F77AB19-7AE7-40FC-ACC0-725A9E9F0F16}" srcOrd="2" destOrd="0" parTransId="{41FD4EBC-1078-4CEC-9693-9F8474F4B948}" sibTransId="{69220B06-954D-42CE-B857-73EE66B08188}"/>
    <dgm:cxn modelId="{D113D25C-3569-444F-AF3A-233119CA025E}" type="presOf" srcId="{0C16FF2D-41EF-4F7E-B4AF-A5843DBD1A51}" destId="{C119FC20-047E-4A0D-97D1-FCED2B2770C4}" srcOrd="0" destOrd="1" presId="urn:microsoft.com/office/officeart/2005/8/layout/list1"/>
    <dgm:cxn modelId="{89291D55-4208-4988-BD43-54E89A1FF483}" type="presOf" srcId="{387EDE54-9235-4632-9D67-B6C78C35135D}" destId="{2419638E-6A97-4815-99F8-695D34C1FAEC}" srcOrd="0" destOrd="0" presId="urn:microsoft.com/office/officeart/2005/8/layout/list1"/>
    <dgm:cxn modelId="{AEBABA55-74F8-4E9F-9DD3-317BE715833B}" type="presOf" srcId="{126E8511-A226-463D-8643-61B8240522B3}" destId="{A2A26784-33E6-4013-A265-D2BD5635D624}" srcOrd="1" destOrd="0" presId="urn:microsoft.com/office/officeart/2005/8/layout/list1"/>
    <dgm:cxn modelId="{38F84D5A-7C1E-4E62-9DD2-6E0740E6BAEB}" type="presOf" srcId="{42154A64-EEDC-430F-BC50-AB95144B7FC1}" destId="{3FAAE783-94BD-4197-BA0E-E0CF303ECBF5}" srcOrd="0" destOrd="0" presId="urn:microsoft.com/office/officeart/2005/8/layout/list1"/>
    <dgm:cxn modelId="{A7D4CE8E-05AC-44B4-B6CD-A21C5CC9E0E8}" type="presOf" srcId="{AAA94268-9AFE-41E1-8538-0D8111427962}" destId="{2419638E-6A97-4815-99F8-695D34C1FAEC}" srcOrd="0" destOrd="1" presId="urn:microsoft.com/office/officeart/2005/8/layout/list1"/>
    <dgm:cxn modelId="{8412368F-93E3-4601-A32C-5EEB427FE524}" type="presOf" srcId="{BC2FB3FF-5CA6-48EA-B985-C0AA92CADECC}" destId="{140FFCEA-B3EB-4E80-B473-FB57D336F886}" srcOrd="0" destOrd="0" presId="urn:microsoft.com/office/officeart/2005/8/layout/list1"/>
    <dgm:cxn modelId="{97136FA5-1C9C-4F0C-A406-16A3D70FB116}" type="presOf" srcId="{274EDFF3-06BF-40F6-8E4E-D7F05D1415ED}" destId="{140FFCEA-B3EB-4E80-B473-FB57D336F886}" srcOrd="0" destOrd="1" presId="urn:microsoft.com/office/officeart/2005/8/layout/list1"/>
    <dgm:cxn modelId="{D63377B6-63DE-4F7C-B61F-4D29F1FEB83D}" srcId="{5DF67C21-9BC3-419D-A36A-C977C1D25420}" destId="{BC2FB3FF-5CA6-48EA-B985-C0AA92CADECC}" srcOrd="0" destOrd="0" parTransId="{ED3221D6-CBC1-4DC8-9914-F94E63D8EA2A}" sibTransId="{AAE819FC-52D0-4673-A5B8-11E0BE36F615}"/>
    <dgm:cxn modelId="{0BA37CB6-9117-4DFD-8C7F-94C9942B894E}" type="presOf" srcId="{0CF0E6F1-D45F-468A-BFDA-7695C31858BA}" destId="{C119FC20-047E-4A0D-97D1-FCED2B2770C4}" srcOrd="0" destOrd="0" presId="urn:microsoft.com/office/officeart/2005/8/layout/list1"/>
    <dgm:cxn modelId="{FF8834B8-FF6F-4B2E-84EE-F46248851D16}" type="presOf" srcId="{D023E77F-2587-4A10-B193-3CFBF533F07E}" destId="{BE70A2D8-380D-4C6B-BACD-65E1E584713A}" srcOrd="1" destOrd="0" presId="urn:microsoft.com/office/officeart/2005/8/layout/list1"/>
    <dgm:cxn modelId="{932E93BB-4D54-4FF8-A387-D94EF44068CF}" type="presOf" srcId="{126E8511-A226-463D-8643-61B8240522B3}" destId="{D5E5D370-DC20-4E0D-AD64-039F9CE2D797}" srcOrd="0" destOrd="0" presId="urn:microsoft.com/office/officeart/2005/8/layout/list1"/>
    <dgm:cxn modelId="{A8DA43BC-5429-41E8-9416-5918E7CBC3CD}" type="presOf" srcId="{D023E77F-2587-4A10-B193-3CFBF533F07E}" destId="{A324B524-4832-4E1B-91AA-4C8F92417F02}" srcOrd="0" destOrd="0" presId="urn:microsoft.com/office/officeart/2005/8/layout/list1"/>
    <dgm:cxn modelId="{A66523BD-A16C-4253-99AD-BAC008A14B3A}" srcId="{126E8511-A226-463D-8643-61B8240522B3}" destId="{AAA94268-9AFE-41E1-8538-0D8111427962}" srcOrd="1" destOrd="0" parTransId="{534F4238-EEC9-4F3B-9A1B-174157E6546B}" sibTransId="{A1966A23-BD67-4302-BA55-905E38542FB9}"/>
    <dgm:cxn modelId="{7CD2E0C7-744F-4E10-B1BA-5663BA464EC8}" srcId="{42154A64-EEDC-430F-BC50-AB95144B7FC1}" destId="{5DF67C21-9BC3-419D-A36A-C977C1D25420}" srcOrd="0" destOrd="0" parTransId="{031AAA09-30A0-4A73-BB4E-3685ADB18001}" sibTransId="{F33BFC93-9E9D-4DF7-9A6A-AC34EC8FAE6B}"/>
    <dgm:cxn modelId="{47A209CF-302E-4DB2-A124-4CAF1FD4694D}" type="presOf" srcId="{6F77AB19-7AE7-40FC-ACC0-725A9E9F0F16}" destId="{140FFCEA-B3EB-4E80-B473-FB57D336F886}" srcOrd="0" destOrd="2" presId="urn:microsoft.com/office/officeart/2005/8/layout/list1"/>
    <dgm:cxn modelId="{8ED878CF-5C41-4CD1-B144-C0B461797977}" srcId="{42154A64-EEDC-430F-BC50-AB95144B7FC1}" destId="{126E8511-A226-463D-8643-61B8240522B3}" srcOrd="1" destOrd="0" parTransId="{195B9508-7E0C-489E-893C-B21D3CDB0F41}" sibTransId="{EB8C8E2C-2995-47D8-96FE-7E9B8E72F02A}"/>
    <dgm:cxn modelId="{992213D1-6B01-4B8C-A999-2A63A2117CD7}" type="presOf" srcId="{5DF67C21-9BC3-419D-A36A-C977C1D25420}" destId="{C4FB55B2-6BCA-4F08-9401-BED9C1959598}" srcOrd="1" destOrd="0" presId="urn:microsoft.com/office/officeart/2005/8/layout/list1"/>
    <dgm:cxn modelId="{64D409D8-84F6-48BB-89D4-D8DFF818E12A}" srcId="{126E8511-A226-463D-8643-61B8240522B3}" destId="{CAAD6827-2FD8-4CCB-AE53-38AD430119CB}" srcOrd="2" destOrd="0" parTransId="{74181942-FA46-4D19-A900-5CFE6F169758}" sibTransId="{77049D4B-2628-4953-8D57-BDA0CEA8C330}"/>
    <dgm:cxn modelId="{68E7B1DA-8F1D-47E8-B58B-595FFD11236D}" type="presOf" srcId="{CAAD6827-2FD8-4CCB-AE53-38AD430119CB}" destId="{2419638E-6A97-4815-99F8-695D34C1FAEC}" srcOrd="0" destOrd="2" presId="urn:microsoft.com/office/officeart/2005/8/layout/list1"/>
    <dgm:cxn modelId="{7E2820E5-5CE0-44DD-A495-8F48FDC961F8}" srcId="{126E8511-A226-463D-8643-61B8240522B3}" destId="{387EDE54-9235-4632-9D67-B6C78C35135D}" srcOrd="0" destOrd="0" parTransId="{870EA206-DF03-4DBC-AFF6-993D5733DE90}" sibTransId="{8D76FB41-E528-4A9B-B497-6323B8C15957}"/>
    <dgm:cxn modelId="{89F7B4EE-D694-44A4-8585-27B202FCB3AB}" srcId="{D023E77F-2587-4A10-B193-3CFBF533F07E}" destId="{0CF0E6F1-D45F-468A-BFDA-7695C31858BA}" srcOrd="0" destOrd="0" parTransId="{8363A9F4-474B-43EB-84C8-234343B861A3}" sibTransId="{5974EE75-B7C3-4652-B36A-556B6D7353F0}"/>
    <dgm:cxn modelId="{C4CCF3F7-C720-40B2-A671-A3B3AE045526}" type="presOf" srcId="{5DF67C21-9BC3-419D-A36A-C977C1D25420}" destId="{5BBB31EE-5FB6-4BCB-9243-D221367B41EB}" srcOrd="0" destOrd="0" presId="urn:microsoft.com/office/officeart/2005/8/layout/list1"/>
    <dgm:cxn modelId="{8D3DC3A6-C8B4-487E-AB23-970D0EE1D61F}" type="presParOf" srcId="{3FAAE783-94BD-4197-BA0E-E0CF303ECBF5}" destId="{9B5EBA4F-2588-4656-9D5A-9D5604F25663}" srcOrd="0" destOrd="0" presId="urn:microsoft.com/office/officeart/2005/8/layout/list1"/>
    <dgm:cxn modelId="{1343CA1B-E5BF-4323-9614-32A2FB2F3AB1}" type="presParOf" srcId="{9B5EBA4F-2588-4656-9D5A-9D5604F25663}" destId="{5BBB31EE-5FB6-4BCB-9243-D221367B41EB}" srcOrd="0" destOrd="0" presId="urn:microsoft.com/office/officeart/2005/8/layout/list1"/>
    <dgm:cxn modelId="{6A9A9ECD-B289-473D-933B-C91692527AF1}" type="presParOf" srcId="{9B5EBA4F-2588-4656-9D5A-9D5604F25663}" destId="{C4FB55B2-6BCA-4F08-9401-BED9C1959598}" srcOrd="1" destOrd="0" presId="urn:microsoft.com/office/officeart/2005/8/layout/list1"/>
    <dgm:cxn modelId="{A60E688A-2250-4B28-9E52-C43EB9682678}" type="presParOf" srcId="{3FAAE783-94BD-4197-BA0E-E0CF303ECBF5}" destId="{B25C45DF-1EEF-4E16-BDAE-8E245B0DE89C}" srcOrd="1" destOrd="0" presId="urn:microsoft.com/office/officeart/2005/8/layout/list1"/>
    <dgm:cxn modelId="{3CFD4357-1525-455D-83FA-904064705466}" type="presParOf" srcId="{3FAAE783-94BD-4197-BA0E-E0CF303ECBF5}" destId="{140FFCEA-B3EB-4E80-B473-FB57D336F886}" srcOrd="2" destOrd="0" presId="urn:microsoft.com/office/officeart/2005/8/layout/list1"/>
    <dgm:cxn modelId="{062ADF31-861D-49D1-8EA2-CE0E9486E51A}" type="presParOf" srcId="{3FAAE783-94BD-4197-BA0E-E0CF303ECBF5}" destId="{86E210C1-72FF-4962-95E9-2FAF4182F041}" srcOrd="3" destOrd="0" presId="urn:microsoft.com/office/officeart/2005/8/layout/list1"/>
    <dgm:cxn modelId="{AA6C8475-A21F-403C-AC9E-E2E546E217D3}" type="presParOf" srcId="{3FAAE783-94BD-4197-BA0E-E0CF303ECBF5}" destId="{8A6E45A4-CE80-43AE-887A-936B61DD2FC0}" srcOrd="4" destOrd="0" presId="urn:microsoft.com/office/officeart/2005/8/layout/list1"/>
    <dgm:cxn modelId="{BD4790C1-EB6F-4EE6-90AC-0542E8642605}" type="presParOf" srcId="{8A6E45A4-CE80-43AE-887A-936B61DD2FC0}" destId="{D5E5D370-DC20-4E0D-AD64-039F9CE2D797}" srcOrd="0" destOrd="0" presId="urn:microsoft.com/office/officeart/2005/8/layout/list1"/>
    <dgm:cxn modelId="{8188589E-780B-4252-A2C0-B3A5255C7900}" type="presParOf" srcId="{8A6E45A4-CE80-43AE-887A-936B61DD2FC0}" destId="{A2A26784-33E6-4013-A265-D2BD5635D624}" srcOrd="1" destOrd="0" presId="urn:microsoft.com/office/officeart/2005/8/layout/list1"/>
    <dgm:cxn modelId="{0DB673A5-1FD2-4D5E-9CC6-0B846442FC21}" type="presParOf" srcId="{3FAAE783-94BD-4197-BA0E-E0CF303ECBF5}" destId="{65B10AC3-E039-4D67-9697-9C20BE5B1BE6}" srcOrd="5" destOrd="0" presId="urn:microsoft.com/office/officeart/2005/8/layout/list1"/>
    <dgm:cxn modelId="{91E1822C-ECDE-4B26-AE5B-C6A5C3DE7B9E}" type="presParOf" srcId="{3FAAE783-94BD-4197-BA0E-E0CF303ECBF5}" destId="{2419638E-6A97-4815-99F8-695D34C1FAEC}" srcOrd="6" destOrd="0" presId="urn:microsoft.com/office/officeart/2005/8/layout/list1"/>
    <dgm:cxn modelId="{74BDA419-A4A6-49A6-B3DB-030FD3D1DD8A}" type="presParOf" srcId="{3FAAE783-94BD-4197-BA0E-E0CF303ECBF5}" destId="{F8418F90-B555-4D7D-824B-3B4C747A5C27}" srcOrd="7" destOrd="0" presId="urn:microsoft.com/office/officeart/2005/8/layout/list1"/>
    <dgm:cxn modelId="{D0CFF546-7B80-42FD-BCFD-7BD66D7C3FF8}" type="presParOf" srcId="{3FAAE783-94BD-4197-BA0E-E0CF303ECBF5}" destId="{DFCC855C-EC9B-4224-947C-9D58206B0B4F}" srcOrd="8" destOrd="0" presId="urn:microsoft.com/office/officeart/2005/8/layout/list1"/>
    <dgm:cxn modelId="{2934BAB0-B6E8-4090-9F39-59D599DC5093}" type="presParOf" srcId="{DFCC855C-EC9B-4224-947C-9D58206B0B4F}" destId="{A324B524-4832-4E1B-91AA-4C8F92417F02}" srcOrd="0" destOrd="0" presId="urn:microsoft.com/office/officeart/2005/8/layout/list1"/>
    <dgm:cxn modelId="{76138043-4594-49F9-9D62-8DBCEBE6A23C}" type="presParOf" srcId="{DFCC855C-EC9B-4224-947C-9D58206B0B4F}" destId="{BE70A2D8-380D-4C6B-BACD-65E1E584713A}" srcOrd="1" destOrd="0" presId="urn:microsoft.com/office/officeart/2005/8/layout/list1"/>
    <dgm:cxn modelId="{E9543058-84E1-4162-A075-B78342E65AF9}" type="presParOf" srcId="{3FAAE783-94BD-4197-BA0E-E0CF303ECBF5}" destId="{5AA4D456-75D1-4D3C-9A6F-5E8AE3DAB85D}" srcOrd="9" destOrd="0" presId="urn:microsoft.com/office/officeart/2005/8/layout/list1"/>
    <dgm:cxn modelId="{E10EE385-F75F-4757-A4AC-89F617F4E4A5}" type="presParOf" srcId="{3FAAE783-94BD-4197-BA0E-E0CF303ECBF5}" destId="{C119FC20-047E-4A0D-97D1-FCED2B2770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1F5D39-6D38-4A91-9614-D189F9E678C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EDCDC908-BB1B-4A41-999B-03C94E2039FC}">
      <dgm:prSet phldrT="[Text]" custT="1"/>
      <dgm:spPr/>
      <dgm:t>
        <a:bodyPr/>
        <a:lstStyle/>
        <a:p>
          <a:r>
            <a:rPr lang="en-US" sz="1600" b="1" dirty="0"/>
            <a:t>Type and Value of Financial Guarantees</a:t>
          </a:r>
          <a:endParaRPr lang="pt-BR" sz="1600" b="1" dirty="0"/>
        </a:p>
        <a:p>
          <a:r>
            <a:rPr lang="en-US" sz="1600" dirty="0"/>
            <a:t>Advance Payment, Performance Bond, Warranty Bond</a:t>
          </a:r>
          <a:endParaRPr lang="pt-BR" sz="1600" dirty="0"/>
        </a:p>
      </dgm:t>
    </dgm:pt>
    <dgm:pt modelId="{17D05959-6C09-40CF-952E-C1D42A91A98A}" type="parTrans" cxnId="{93A5F7D3-B259-4E63-AB8E-FA3E09FA74E6}">
      <dgm:prSet/>
      <dgm:spPr/>
      <dgm:t>
        <a:bodyPr/>
        <a:lstStyle/>
        <a:p>
          <a:endParaRPr lang="pt-BR"/>
        </a:p>
      </dgm:t>
    </dgm:pt>
    <dgm:pt modelId="{340ABB78-39B8-4B97-A906-F537A865410D}" type="sibTrans" cxnId="{93A5F7D3-B259-4E63-AB8E-FA3E09FA74E6}">
      <dgm:prSet/>
      <dgm:spPr/>
      <dgm:t>
        <a:bodyPr/>
        <a:lstStyle/>
        <a:p>
          <a:endParaRPr lang="pt-BR"/>
        </a:p>
      </dgm:t>
    </dgm:pt>
    <dgm:pt modelId="{45C085FD-4C74-41A7-B0AC-DE58ECDA21BA}">
      <dgm:prSet phldrT="[Text]" custT="1"/>
      <dgm:spPr/>
      <dgm:t>
        <a:bodyPr/>
        <a:lstStyle/>
        <a:p>
          <a:r>
            <a:rPr lang="en-US" sz="1600" b="1" noProof="0" dirty="0"/>
            <a:t>Validity and Conditions</a:t>
          </a:r>
        </a:p>
        <a:p>
          <a:r>
            <a:rPr lang="en-US" sz="1600" noProof="0" dirty="0"/>
            <a:t>Linked to contractual milestones and project completion</a:t>
          </a:r>
        </a:p>
      </dgm:t>
    </dgm:pt>
    <dgm:pt modelId="{0308E6ED-9510-4370-9048-7A397F0187F6}" type="parTrans" cxnId="{C279F88E-5657-46CC-B524-9E73C592B363}">
      <dgm:prSet/>
      <dgm:spPr/>
      <dgm:t>
        <a:bodyPr/>
        <a:lstStyle/>
        <a:p>
          <a:endParaRPr lang="pt-BR"/>
        </a:p>
      </dgm:t>
    </dgm:pt>
    <dgm:pt modelId="{D1B82035-D83D-45B2-88B7-2718F5937F44}" type="sibTrans" cxnId="{C279F88E-5657-46CC-B524-9E73C592B363}">
      <dgm:prSet/>
      <dgm:spPr/>
      <dgm:t>
        <a:bodyPr/>
        <a:lstStyle/>
        <a:p>
          <a:endParaRPr lang="pt-BR"/>
        </a:p>
      </dgm:t>
    </dgm:pt>
    <dgm:pt modelId="{768809BA-0097-4CD7-8FDE-F285DD041995}">
      <dgm:prSet phldrT="[Text]" custT="1"/>
      <dgm:spPr/>
      <dgm:t>
        <a:bodyPr/>
        <a:lstStyle/>
        <a:p>
          <a:r>
            <a:rPr lang="en-US" sz="1600" b="1" noProof="0" dirty="0"/>
            <a:t>Valmet </a:t>
          </a:r>
          <a:r>
            <a:rPr lang="en-US" sz="1600" b="1" noProof="0" dirty="0" err="1"/>
            <a:t>GuaranteeTemplates</a:t>
          </a:r>
          <a:endParaRPr lang="en-US" sz="1600" b="1" noProof="0" dirty="0"/>
        </a:p>
        <a:p>
          <a:r>
            <a:rPr lang="en-US" sz="1600" noProof="0" dirty="0"/>
            <a:t>For Projects, always attach the Valmet Guarantee Template in your Commercial Proposal</a:t>
          </a:r>
        </a:p>
      </dgm:t>
    </dgm:pt>
    <dgm:pt modelId="{1790B7F8-9C83-41B6-BCC6-2DA137A950AE}" type="parTrans" cxnId="{03F8CF54-D781-4FA0-A33B-560721718802}">
      <dgm:prSet/>
      <dgm:spPr/>
      <dgm:t>
        <a:bodyPr/>
        <a:lstStyle/>
        <a:p>
          <a:endParaRPr lang="pt-BR"/>
        </a:p>
      </dgm:t>
    </dgm:pt>
    <dgm:pt modelId="{39B41AE6-8C6F-4CA6-8C1D-E6B21115DCFD}" type="sibTrans" cxnId="{03F8CF54-D781-4FA0-A33B-560721718802}">
      <dgm:prSet/>
      <dgm:spPr/>
      <dgm:t>
        <a:bodyPr/>
        <a:lstStyle/>
        <a:p>
          <a:endParaRPr lang="pt-BR"/>
        </a:p>
      </dgm:t>
    </dgm:pt>
    <dgm:pt modelId="{0A5795AE-9C64-490C-9CA1-9B75E32ED90A}" type="pres">
      <dgm:prSet presAssocID="{F41F5D39-6D38-4A91-9614-D189F9E678CD}" presName="linear" presStyleCnt="0">
        <dgm:presLayoutVars>
          <dgm:dir/>
          <dgm:animLvl val="lvl"/>
          <dgm:resizeHandles val="exact"/>
        </dgm:presLayoutVars>
      </dgm:prSet>
      <dgm:spPr/>
    </dgm:pt>
    <dgm:pt modelId="{7E05AA02-E75D-49DA-9A96-4A4AA8EE87FC}" type="pres">
      <dgm:prSet presAssocID="{EDCDC908-BB1B-4A41-999B-03C94E2039FC}" presName="parentLin" presStyleCnt="0"/>
      <dgm:spPr/>
    </dgm:pt>
    <dgm:pt modelId="{0A3308BC-5080-4B21-9D03-31A3E952E6D3}" type="pres">
      <dgm:prSet presAssocID="{EDCDC908-BB1B-4A41-999B-03C94E2039FC}" presName="parentLeftMargin" presStyleLbl="node1" presStyleIdx="0" presStyleCnt="3"/>
      <dgm:spPr/>
    </dgm:pt>
    <dgm:pt modelId="{D4573F7B-8F7D-4C68-93A0-97F412F55BF8}" type="pres">
      <dgm:prSet presAssocID="{EDCDC908-BB1B-4A41-999B-03C94E2039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C37C22E-5EA5-4893-A2F7-E87C981C22EE}" type="pres">
      <dgm:prSet presAssocID="{EDCDC908-BB1B-4A41-999B-03C94E2039FC}" presName="negativeSpace" presStyleCnt="0"/>
      <dgm:spPr/>
    </dgm:pt>
    <dgm:pt modelId="{65723E52-3239-4FA4-B440-A97DCA975C8E}" type="pres">
      <dgm:prSet presAssocID="{EDCDC908-BB1B-4A41-999B-03C94E2039FC}" presName="childText" presStyleLbl="conFgAcc1" presStyleIdx="0" presStyleCnt="3">
        <dgm:presLayoutVars>
          <dgm:bulletEnabled val="1"/>
        </dgm:presLayoutVars>
      </dgm:prSet>
      <dgm:spPr/>
    </dgm:pt>
    <dgm:pt modelId="{1FAB76C3-34AE-497E-921D-61983A748ED7}" type="pres">
      <dgm:prSet presAssocID="{340ABB78-39B8-4B97-A906-F537A865410D}" presName="spaceBetweenRectangles" presStyleCnt="0"/>
      <dgm:spPr/>
    </dgm:pt>
    <dgm:pt modelId="{3A8E0385-C02E-4F8C-B428-1235611ED737}" type="pres">
      <dgm:prSet presAssocID="{45C085FD-4C74-41A7-B0AC-DE58ECDA21BA}" presName="parentLin" presStyleCnt="0"/>
      <dgm:spPr/>
    </dgm:pt>
    <dgm:pt modelId="{5A5A39FE-E272-4067-BABA-AF9A55EC5281}" type="pres">
      <dgm:prSet presAssocID="{45C085FD-4C74-41A7-B0AC-DE58ECDA21BA}" presName="parentLeftMargin" presStyleLbl="node1" presStyleIdx="0" presStyleCnt="3"/>
      <dgm:spPr/>
    </dgm:pt>
    <dgm:pt modelId="{9E8F245C-DE75-4FAD-AD60-222CBFBEB776}" type="pres">
      <dgm:prSet presAssocID="{45C085FD-4C74-41A7-B0AC-DE58ECDA21B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E6DEC8-F0CE-4029-BE81-7DDB9DCB4426}" type="pres">
      <dgm:prSet presAssocID="{45C085FD-4C74-41A7-B0AC-DE58ECDA21BA}" presName="negativeSpace" presStyleCnt="0"/>
      <dgm:spPr/>
    </dgm:pt>
    <dgm:pt modelId="{C1758B6D-29AB-45A0-8D90-7CA7AB3B7A72}" type="pres">
      <dgm:prSet presAssocID="{45C085FD-4C74-41A7-B0AC-DE58ECDA21BA}" presName="childText" presStyleLbl="conFgAcc1" presStyleIdx="1" presStyleCnt="3">
        <dgm:presLayoutVars>
          <dgm:bulletEnabled val="1"/>
        </dgm:presLayoutVars>
      </dgm:prSet>
      <dgm:spPr/>
    </dgm:pt>
    <dgm:pt modelId="{2A22A06B-6AE1-48B3-9393-B9D649DDC722}" type="pres">
      <dgm:prSet presAssocID="{D1B82035-D83D-45B2-88B7-2718F5937F44}" presName="spaceBetweenRectangles" presStyleCnt="0"/>
      <dgm:spPr/>
    </dgm:pt>
    <dgm:pt modelId="{56BF2B1A-E5B8-4F26-9D64-14117E49F97D}" type="pres">
      <dgm:prSet presAssocID="{768809BA-0097-4CD7-8FDE-F285DD041995}" presName="parentLin" presStyleCnt="0"/>
      <dgm:spPr/>
    </dgm:pt>
    <dgm:pt modelId="{259357ED-E28A-482C-86E2-75550B357EF3}" type="pres">
      <dgm:prSet presAssocID="{768809BA-0097-4CD7-8FDE-F285DD041995}" presName="parentLeftMargin" presStyleLbl="node1" presStyleIdx="1" presStyleCnt="3"/>
      <dgm:spPr/>
    </dgm:pt>
    <dgm:pt modelId="{955D2CED-89EE-4A00-B6BD-7EC6D922FD78}" type="pres">
      <dgm:prSet presAssocID="{768809BA-0097-4CD7-8FDE-F285DD04199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6CF49BB-1E5E-440D-8FD5-3351B45E19CF}" type="pres">
      <dgm:prSet presAssocID="{768809BA-0097-4CD7-8FDE-F285DD041995}" presName="negativeSpace" presStyleCnt="0"/>
      <dgm:spPr/>
    </dgm:pt>
    <dgm:pt modelId="{8636BD68-9595-4E1F-A9E0-BD5C45F8EC45}" type="pres">
      <dgm:prSet presAssocID="{768809BA-0097-4CD7-8FDE-F285DD04199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3A5609-A6C7-4518-966D-15C8E4603694}" type="presOf" srcId="{EDCDC908-BB1B-4A41-999B-03C94E2039FC}" destId="{0A3308BC-5080-4B21-9D03-31A3E952E6D3}" srcOrd="0" destOrd="0" presId="urn:microsoft.com/office/officeart/2005/8/layout/list1"/>
    <dgm:cxn modelId="{54174E0B-C4D3-4FC5-9517-8A703DC2CA42}" type="presOf" srcId="{45C085FD-4C74-41A7-B0AC-DE58ECDA21BA}" destId="{5A5A39FE-E272-4067-BABA-AF9A55EC5281}" srcOrd="0" destOrd="0" presId="urn:microsoft.com/office/officeart/2005/8/layout/list1"/>
    <dgm:cxn modelId="{82991332-340C-4C19-B2C6-A71DE3E84226}" type="presOf" srcId="{F41F5D39-6D38-4A91-9614-D189F9E678CD}" destId="{0A5795AE-9C64-490C-9CA1-9B75E32ED90A}" srcOrd="0" destOrd="0" presId="urn:microsoft.com/office/officeart/2005/8/layout/list1"/>
    <dgm:cxn modelId="{03F8CF54-D781-4FA0-A33B-560721718802}" srcId="{F41F5D39-6D38-4A91-9614-D189F9E678CD}" destId="{768809BA-0097-4CD7-8FDE-F285DD041995}" srcOrd="2" destOrd="0" parTransId="{1790B7F8-9C83-41B6-BCC6-2DA137A950AE}" sibTransId="{39B41AE6-8C6F-4CA6-8C1D-E6B21115DCFD}"/>
    <dgm:cxn modelId="{28526F59-B38A-4D88-A2D0-FF78ADD1C589}" type="presOf" srcId="{768809BA-0097-4CD7-8FDE-F285DD041995}" destId="{955D2CED-89EE-4A00-B6BD-7EC6D922FD78}" srcOrd="1" destOrd="0" presId="urn:microsoft.com/office/officeart/2005/8/layout/list1"/>
    <dgm:cxn modelId="{C279F88E-5657-46CC-B524-9E73C592B363}" srcId="{F41F5D39-6D38-4A91-9614-D189F9E678CD}" destId="{45C085FD-4C74-41A7-B0AC-DE58ECDA21BA}" srcOrd="1" destOrd="0" parTransId="{0308E6ED-9510-4370-9048-7A397F0187F6}" sibTransId="{D1B82035-D83D-45B2-88B7-2718F5937F44}"/>
    <dgm:cxn modelId="{AA2FA0C4-0439-4497-861C-828BEF5264F8}" type="presOf" srcId="{45C085FD-4C74-41A7-B0AC-DE58ECDA21BA}" destId="{9E8F245C-DE75-4FAD-AD60-222CBFBEB776}" srcOrd="1" destOrd="0" presId="urn:microsoft.com/office/officeart/2005/8/layout/list1"/>
    <dgm:cxn modelId="{3FC1E8CE-0589-4D15-A7E1-84B523690AF5}" type="presOf" srcId="{EDCDC908-BB1B-4A41-999B-03C94E2039FC}" destId="{D4573F7B-8F7D-4C68-93A0-97F412F55BF8}" srcOrd="1" destOrd="0" presId="urn:microsoft.com/office/officeart/2005/8/layout/list1"/>
    <dgm:cxn modelId="{93A5F7D3-B259-4E63-AB8E-FA3E09FA74E6}" srcId="{F41F5D39-6D38-4A91-9614-D189F9E678CD}" destId="{EDCDC908-BB1B-4A41-999B-03C94E2039FC}" srcOrd="0" destOrd="0" parTransId="{17D05959-6C09-40CF-952E-C1D42A91A98A}" sibTransId="{340ABB78-39B8-4B97-A906-F537A865410D}"/>
    <dgm:cxn modelId="{9A2255ED-B644-4996-B8D3-83F8FC8688BC}" type="presOf" srcId="{768809BA-0097-4CD7-8FDE-F285DD041995}" destId="{259357ED-E28A-482C-86E2-75550B357EF3}" srcOrd="0" destOrd="0" presId="urn:microsoft.com/office/officeart/2005/8/layout/list1"/>
    <dgm:cxn modelId="{DC1F8E52-8B12-4635-A486-A99AC1BB285F}" type="presParOf" srcId="{0A5795AE-9C64-490C-9CA1-9B75E32ED90A}" destId="{7E05AA02-E75D-49DA-9A96-4A4AA8EE87FC}" srcOrd="0" destOrd="0" presId="urn:microsoft.com/office/officeart/2005/8/layout/list1"/>
    <dgm:cxn modelId="{58230AE5-B5D3-4272-8CB8-CB2911F013A0}" type="presParOf" srcId="{7E05AA02-E75D-49DA-9A96-4A4AA8EE87FC}" destId="{0A3308BC-5080-4B21-9D03-31A3E952E6D3}" srcOrd="0" destOrd="0" presId="urn:microsoft.com/office/officeart/2005/8/layout/list1"/>
    <dgm:cxn modelId="{38534A7B-E62E-4500-A53E-B423F9735527}" type="presParOf" srcId="{7E05AA02-E75D-49DA-9A96-4A4AA8EE87FC}" destId="{D4573F7B-8F7D-4C68-93A0-97F412F55BF8}" srcOrd="1" destOrd="0" presId="urn:microsoft.com/office/officeart/2005/8/layout/list1"/>
    <dgm:cxn modelId="{7E1D1967-E811-41FA-9235-97D97E5F73F4}" type="presParOf" srcId="{0A5795AE-9C64-490C-9CA1-9B75E32ED90A}" destId="{0C37C22E-5EA5-4893-A2F7-E87C981C22EE}" srcOrd="1" destOrd="0" presId="urn:microsoft.com/office/officeart/2005/8/layout/list1"/>
    <dgm:cxn modelId="{502B8497-FB20-477B-8986-16D1DFF359BE}" type="presParOf" srcId="{0A5795AE-9C64-490C-9CA1-9B75E32ED90A}" destId="{65723E52-3239-4FA4-B440-A97DCA975C8E}" srcOrd="2" destOrd="0" presId="urn:microsoft.com/office/officeart/2005/8/layout/list1"/>
    <dgm:cxn modelId="{17F5308F-E377-4E21-9865-1328C4809216}" type="presParOf" srcId="{0A5795AE-9C64-490C-9CA1-9B75E32ED90A}" destId="{1FAB76C3-34AE-497E-921D-61983A748ED7}" srcOrd="3" destOrd="0" presId="urn:microsoft.com/office/officeart/2005/8/layout/list1"/>
    <dgm:cxn modelId="{13ADC127-BEE9-4535-973B-903B3790E7E1}" type="presParOf" srcId="{0A5795AE-9C64-490C-9CA1-9B75E32ED90A}" destId="{3A8E0385-C02E-4F8C-B428-1235611ED737}" srcOrd="4" destOrd="0" presId="urn:microsoft.com/office/officeart/2005/8/layout/list1"/>
    <dgm:cxn modelId="{66EF1F8D-C821-417E-B064-C42B7321B1B0}" type="presParOf" srcId="{3A8E0385-C02E-4F8C-B428-1235611ED737}" destId="{5A5A39FE-E272-4067-BABA-AF9A55EC5281}" srcOrd="0" destOrd="0" presId="urn:microsoft.com/office/officeart/2005/8/layout/list1"/>
    <dgm:cxn modelId="{789A18E9-7A43-49B5-B9E6-8784F684E2FD}" type="presParOf" srcId="{3A8E0385-C02E-4F8C-B428-1235611ED737}" destId="{9E8F245C-DE75-4FAD-AD60-222CBFBEB776}" srcOrd="1" destOrd="0" presId="urn:microsoft.com/office/officeart/2005/8/layout/list1"/>
    <dgm:cxn modelId="{CB870C14-E310-4326-8A05-26039B3EE144}" type="presParOf" srcId="{0A5795AE-9C64-490C-9CA1-9B75E32ED90A}" destId="{84E6DEC8-F0CE-4029-BE81-7DDB9DCB4426}" srcOrd="5" destOrd="0" presId="urn:microsoft.com/office/officeart/2005/8/layout/list1"/>
    <dgm:cxn modelId="{55C83DB9-2F3A-4EC7-B752-4374BAA199A7}" type="presParOf" srcId="{0A5795AE-9C64-490C-9CA1-9B75E32ED90A}" destId="{C1758B6D-29AB-45A0-8D90-7CA7AB3B7A72}" srcOrd="6" destOrd="0" presId="urn:microsoft.com/office/officeart/2005/8/layout/list1"/>
    <dgm:cxn modelId="{7AE4A0D2-5E08-4BD4-AE72-6496E775E6C9}" type="presParOf" srcId="{0A5795AE-9C64-490C-9CA1-9B75E32ED90A}" destId="{2A22A06B-6AE1-48B3-9393-B9D649DDC722}" srcOrd="7" destOrd="0" presId="urn:microsoft.com/office/officeart/2005/8/layout/list1"/>
    <dgm:cxn modelId="{F48324D5-71AD-47FA-963D-E1DD2940A4D9}" type="presParOf" srcId="{0A5795AE-9C64-490C-9CA1-9B75E32ED90A}" destId="{56BF2B1A-E5B8-4F26-9D64-14117E49F97D}" srcOrd="8" destOrd="0" presId="urn:microsoft.com/office/officeart/2005/8/layout/list1"/>
    <dgm:cxn modelId="{CF6B7037-75E0-409A-9AD9-B2ED3986A443}" type="presParOf" srcId="{56BF2B1A-E5B8-4F26-9D64-14117E49F97D}" destId="{259357ED-E28A-482C-86E2-75550B357EF3}" srcOrd="0" destOrd="0" presId="urn:microsoft.com/office/officeart/2005/8/layout/list1"/>
    <dgm:cxn modelId="{8E14EC56-EA21-4B09-B29C-7A1F4276DF0E}" type="presParOf" srcId="{56BF2B1A-E5B8-4F26-9D64-14117E49F97D}" destId="{955D2CED-89EE-4A00-B6BD-7EC6D922FD78}" srcOrd="1" destOrd="0" presId="urn:microsoft.com/office/officeart/2005/8/layout/list1"/>
    <dgm:cxn modelId="{E45585E0-3153-4EEA-A882-EFD4B158B888}" type="presParOf" srcId="{0A5795AE-9C64-490C-9CA1-9B75E32ED90A}" destId="{86CF49BB-1E5E-440D-8FD5-3351B45E19CF}" srcOrd="9" destOrd="0" presId="urn:microsoft.com/office/officeart/2005/8/layout/list1"/>
    <dgm:cxn modelId="{5E703B87-9D2B-4D28-A3E4-BED41244D6A4}" type="presParOf" srcId="{0A5795AE-9C64-490C-9CA1-9B75E32ED90A}" destId="{8636BD68-9595-4E1F-A9E0-BD5C45F8EC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46E62F-D5CD-49C6-968E-255360CBE8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841B4764-CB8B-45DA-ACD6-2959962240EA}">
      <dgm:prSet phldrT="[Text]" custT="1"/>
      <dgm:spPr>
        <a:solidFill>
          <a:srgbClr val="96D591">
            <a:hueOff val="1687858"/>
            <a:satOff val="-14475"/>
            <a:lumOff val="-5033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45107" tIns="58420" rIns="58420" bIns="58420" numCol="1" spcCol="1270" anchor="ctr" anchorCtr="0"/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prstClr val="white"/>
              </a:solidFill>
              <a:latin typeface="Arial (Body)"/>
              <a:ea typeface="+mn-ea"/>
              <a:cs typeface="+mn-cs"/>
            </a:rPr>
            <a:t>Signed Contract; or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solidFill>
                <a:prstClr val="white"/>
              </a:solidFill>
              <a:latin typeface="Arial (Body)"/>
              <a:ea typeface="+mn-ea"/>
              <a:cs typeface="+mn-cs"/>
            </a:rPr>
            <a:t>Order Acknowledgement (OA) with the receiving evidence</a:t>
          </a:r>
          <a:endParaRPr lang="pt-BR" sz="1400" kern="1200" dirty="0">
            <a:solidFill>
              <a:prstClr val="white"/>
            </a:solidFill>
            <a:latin typeface="Arial (Body)"/>
            <a:ea typeface="+mn-ea"/>
            <a:cs typeface="+mn-cs"/>
          </a:endParaRPr>
        </a:p>
      </dgm:t>
    </dgm:pt>
    <dgm:pt modelId="{DEA7FE2F-1EB9-4281-B107-5C7A8E2F1C2D}" type="parTrans" cxnId="{3FDFFD27-DBB8-446D-8F85-4D3808006D9A}">
      <dgm:prSet/>
      <dgm:spPr/>
      <dgm:t>
        <a:bodyPr/>
        <a:lstStyle/>
        <a:p>
          <a:endParaRPr lang="pt-BR"/>
        </a:p>
      </dgm:t>
    </dgm:pt>
    <dgm:pt modelId="{28E03279-4D55-455B-9229-2DB1F203635E}" type="sibTrans" cxnId="{3FDFFD27-DBB8-446D-8F85-4D3808006D9A}">
      <dgm:prSet/>
      <dgm:spPr/>
      <dgm:t>
        <a:bodyPr/>
        <a:lstStyle/>
        <a:p>
          <a:endParaRPr lang="pt-BR"/>
        </a:p>
      </dgm:t>
    </dgm:pt>
    <dgm:pt modelId="{225E1402-A4B9-45A7-9AA4-7E1A263228A2}">
      <dgm:prSet phldrT="[Text]"/>
      <dgm:spPr/>
      <dgm:t>
        <a:bodyPr/>
        <a:lstStyle/>
        <a:p>
          <a:r>
            <a:rPr lang="en-US" dirty="0"/>
            <a:t>Purchase Order</a:t>
          </a:r>
          <a:endParaRPr lang="pt-BR" dirty="0"/>
        </a:p>
      </dgm:t>
    </dgm:pt>
    <dgm:pt modelId="{86CCC3FB-950B-4432-A859-8FBB0BF07DB9}" type="parTrans" cxnId="{AA171654-C7C5-4232-A479-AC0D98F6784F}">
      <dgm:prSet/>
      <dgm:spPr/>
      <dgm:t>
        <a:bodyPr/>
        <a:lstStyle/>
        <a:p>
          <a:endParaRPr lang="pt-BR"/>
        </a:p>
      </dgm:t>
    </dgm:pt>
    <dgm:pt modelId="{105CB907-FDE5-4344-B57B-E7E9C1A95525}" type="sibTrans" cxnId="{AA171654-C7C5-4232-A479-AC0D98F6784F}">
      <dgm:prSet/>
      <dgm:spPr/>
      <dgm:t>
        <a:bodyPr/>
        <a:lstStyle/>
        <a:p>
          <a:endParaRPr lang="pt-BR"/>
        </a:p>
      </dgm:t>
    </dgm:pt>
    <dgm:pt modelId="{1375083B-7256-46FA-B479-84F85019E1B9}">
      <dgm:prSet phldrT="[Text]"/>
      <dgm:spPr/>
      <dgm:t>
        <a:bodyPr/>
        <a:lstStyle/>
        <a:p>
          <a:r>
            <a:rPr lang="en-US" dirty="0"/>
            <a:t>Commercial Proposal (with T&amp;C)</a:t>
          </a:r>
          <a:endParaRPr lang="pt-BR" dirty="0"/>
        </a:p>
      </dgm:t>
    </dgm:pt>
    <dgm:pt modelId="{68EA1C3E-FBB4-453D-B4A8-29672632D04F}" type="parTrans" cxnId="{54E4CAA1-AAAF-4FF7-9601-E20BB6240F08}">
      <dgm:prSet/>
      <dgm:spPr/>
      <dgm:t>
        <a:bodyPr/>
        <a:lstStyle/>
        <a:p>
          <a:endParaRPr lang="pt-BR"/>
        </a:p>
      </dgm:t>
    </dgm:pt>
    <dgm:pt modelId="{DB7C7719-BC9B-4D6D-8F67-01799896AE7F}" type="sibTrans" cxnId="{54E4CAA1-AAAF-4FF7-9601-E20BB6240F08}">
      <dgm:prSet/>
      <dgm:spPr/>
      <dgm:t>
        <a:bodyPr/>
        <a:lstStyle/>
        <a:p>
          <a:endParaRPr lang="pt-BR"/>
        </a:p>
      </dgm:t>
    </dgm:pt>
    <dgm:pt modelId="{D39F2F3F-D06A-4BD9-954D-4B60E22D4EAF}">
      <dgm:prSet/>
      <dgm:spPr/>
      <dgm:t>
        <a:bodyPr/>
        <a:lstStyle/>
        <a:p>
          <a:r>
            <a:rPr lang="en-US" dirty="0"/>
            <a:t>Guarantee Form (filled)</a:t>
          </a:r>
          <a:endParaRPr lang="pt-BR" dirty="0"/>
        </a:p>
      </dgm:t>
    </dgm:pt>
    <dgm:pt modelId="{8C3CDB6A-6356-44E4-9427-D456DDCD9CDE}" type="parTrans" cxnId="{D3624AFE-76D8-43E9-BA08-B28D64900BFC}">
      <dgm:prSet/>
      <dgm:spPr/>
      <dgm:t>
        <a:bodyPr/>
        <a:lstStyle/>
        <a:p>
          <a:endParaRPr lang="pt-BR"/>
        </a:p>
      </dgm:t>
    </dgm:pt>
    <dgm:pt modelId="{F3A75C60-1508-495D-98A1-DC3BE5A41CFC}" type="sibTrans" cxnId="{D3624AFE-76D8-43E9-BA08-B28D64900BFC}">
      <dgm:prSet/>
      <dgm:spPr/>
      <dgm:t>
        <a:bodyPr/>
        <a:lstStyle/>
        <a:p>
          <a:endParaRPr lang="pt-BR"/>
        </a:p>
      </dgm:t>
    </dgm:pt>
    <dgm:pt modelId="{A2AB7174-B948-4D84-89AB-8A6D31F35EAC}" type="pres">
      <dgm:prSet presAssocID="{BF46E62F-D5CD-49C6-968E-255360CBE883}" presName="Name0" presStyleCnt="0">
        <dgm:presLayoutVars>
          <dgm:chMax val="7"/>
          <dgm:chPref val="7"/>
          <dgm:dir/>
        </dgm:presLayoutVars>
      </dgm:prSet>
      <dgm:spPr/>
    </dgm:pt>
    <dgm:pt modelId="{5DF34E3C-CA82-4367-8D5B-0BD95EEF00B6}" type="pres">
      <dgm:prSet presAssocID="{BF46E62F-D5CD-49C6-968E-255360CBE883}" presName="Name1" presStyleCnt="0"/>
      <dgm:spPr/>
    </dgm:pt>
    <dgm:pt modelId="{DF474041-748C-4923-B634-4BE23D5AE589}" type="pres">
      <dgm:prSet presAssocID="{BF46E62F-D5CD-49C6-968E-255360CBE883}" presName="cycle" presStyleCnt="0"/>
      <dgm:spPr/>
    </dgm:pt>
    <dgm:pt modelId="{FB2F8006-B6FE-4007-961A-1787F9228719}" type="pres">
      <dgm:prSet presAssocID="{BF46E62F-D5CD-49C6-968E-255360CBE883}" presName="srcNode" presStyleLbl="node1" presStyleIdx="0" presStyleCnt="4"/>
      <dgm:spPr/>
    </dgm:pt>
    <dgm:pt modelId="{803D0AE8-CC05-4E47-B5F0-1EBFE12C815A}" type="pres">
      <dgm:prSet presAssocID="{BF46E62F-D5CD-49C6-968E-255360CBE883}" presName="conn" presStyleLbl="parChTrans1D2" presStyleIdx="0" presStyleCnt="1"/>
      <dgm:spPr/>
    </dgm:pt>
    <dgm:pt modelId="{0599333D-88D5-442C-A6CF-DE4EDC611D54}" type="pres">
      <dgm:prSet presAssocID="{BF46E62F-D5CD-49C6-968E-255360CBE883}" presName="extraNode" presStyleLbl="node1" presStyleIdx="0" presStyleCnt="4"/>
      <dgm:spPr/>
    </dgm:pt>
    <dgm:pt modelId="{57A3D75D-D44F-442F-9780-E1337F601389}" type="pres">
      <dgm:prSet presAssocID="{BF46E62F-D5CD-49C6-968E-255360CBE883}" presName="dstNode" presStyleLbl="node1" presStyleIdx="0" presStyleCnt="4"/>
      <dgm:spPr/>
    </dgm:pt>
    <dgm:pt modelId="{B0788D97-D7F9-48DE-B521-8A960E69F9D3}" type="pres">
      <dgm:prSet presAssocID="{841B4764-CB8B-45DA-ACD6-2959962240EA}" presName="text_1" presStyleLbl="node1" presStyleIdx="0" presStyleCnt="4">
        <dgm:presLayoutVars>
          <dgm:bulletEnabled val="1"/>
        </dgm:presLayoutVars>
      </dgm:prSet>
      <dgm:spPr>
        <a:xfrm>
          <a:off x="504536" y="343196"/>
          <a:ext cx="5426001" cy="686749"/>
        </a:xfrm>
        <a:prstGeom prst="rect">
          <a:avLst/>
        </a:prstGeom>
      </dgm:spPr>
    </dgm:pt>
    <dgm:pt modelId="{356494A3-65DA-4263-BA12-26AE812F9F13}" type="pres">
      <dgm:prSet presAssocID="{841B4764-CB8B-45DA-ACD6-2959962240EA}" presName="accent_1" presStyleCnt="0"/>
      <dgm:spPr/>
    </dgm:pt>
    <dgm:pt modelId="{B1269630-DD68-439E-86FC-D8114B262423}" type="pres">
      <dgm:prSet presAssocID="{841B4764-CB8B-45DA-ACD6-2959962240EA}" presName="accentRepeatNode" presStyleLbl="solidFgAcc1" presStyleIdx="0" presStyleCnt="4"/>
      <dgm:spPr/>
    </dgm:pt>
    <dgm:pt modelId="{2F816471-509C-4746-A405-29ED5029F4B3}" type="pres">
      <dgm:prSet presAssocID="{225E1402-A4B9-45A7-9AA4-7E1A263228A2}" presName="text_2" presStyleLbl="node1" presStyleIdx="1" presStyleCnt="4" custLinFactNeighborX="-83" custLinFactNeighborY="2256">
        <dgm:presLayoutVars>
          <dgm:bulletEnabled val="1"/>
        </dgm:presLayoutVars>
      </dgm:prSet>
      <dgm:spPr/>
    </dgm:pt>
    <dgm:pt modelId="{BEADA7F3-0398-45E8-BFDA-9556EF4A86B9}" type="pres">
      <dgm:prSet presAssocID="{225E1402-A4B9-45A7-9AA4-7E1A263228A2}" presName="accent_2" presStyleCnt="0"/>
      <dgm:spPr/>
    </dgm:pt>
    <dgm:pt modelId="{846F9506-A39D-4550-B43F-8898150D90A7}" type="pres">
      <dgm:prSet presAssocID="{225E1402-A4B9-45A7-9AA4-7E1A263228A2}" presName="accentRepeatNode" presStyleLbl="solidFgAcc1" presStyleIdx="1" presStyleCnt="4"/>
      <dgm:spPr/>
    </dgm:pt>
    <dgm:pt modelId="{4883EDAD-C2F4-4B11-B1E3-5D0D8632E646}" type="pres">
      <dgm:prSet presAssocID="{1375083B-7256-46FA-B479-84F85019E1B9}" presName="text_3" presStyleLbl="node1" presStyleIdx="2" presStyleCnt="4">
        <dgm:presLayoutVars>
          <dgm:bulletEnabled val="1"/>
        </dgm:presLayoutVars>
      </dgm:prSet>
      <dgm:spPr/>
    </dgm:pt>
    <dgm:pt modelId="{F1EBE56F-C922-42EE-8E80-A22654EA9DB3}" type="pres">
      <dgm:prSet presAssocID="{1375083B-7256-46FA-B479-84F85019E1B9}" presName="accent_3" presStyleCnt="0"/>
      <dgm:spPr/>
    </dgm:pt>
    <dgm:pt modelId="{2BC5B99A-968F-4117-86C9-D2DAFAE82A7D}" type="pres">
      <dgm:prSet presAssocID="{1375083B-7256-46FA-B479-84F85019E1B9}" presName="accentRepeatNode" presStyleLbl="solidFgAcc1" presStyleIdx="2" presStyleCnt="4"/>
      <dgm:spPr/>
    </dgm:pt>
    <dgm:pt modelId="{037A404D-C039-4573-B147-3C04B12BE01C}" type="pres">
      <dgm:prSet presAssocID="{D39F2F3F-D06A-4BD9-954D-4B60E22D4EAF}" presName="text_4" presStyleLbl="node1" presStyleIdx="3" presStyleCnt="4">
        <dgm:presLayoutVars>
          <dgm:bulletEnabled val="1"/>
        </dgm:presLayoutVars>
      </dgm:prSet>
      <dgm:spPr/>
    </dgm:pt>
    <dgm:pt modelId="{CADD4289-9A16-48DF-8504-C65D673E138D}" type="pres">
      <dgm:prSet presAssocID="{D39F2F3F-D06A-4BD9-954D-4B60E22D4EAF}" presName="accent_4" presStyleCnt="0"/>
      <dgm:spPr/>
    </dgm:pt>
    <dgm:pt modelId="{F3EDB617-6BAD-4559-8402-E7C246CDF974}" type="pres">
      <dgm:prSet presAssocID="{D39F2F3F-D06A-4BD9-954D-4B60E22D4EAF}" presName="accentRepeatNode" presStyleLbl="solidFgAcc1" presStyleIdx="3" presStyleCnt="4"/>
      <dgm:spPr/>
    </dgm:pt>
  </dgm:ptLst>
  <dgm:cxnLst>
    <dgm:cxn modelId="{3FDFFD27-DBB8-446D-8F85-4D3808006D9A}" srcId="{BF46E62F-D5CD-49C6-968E-255360CBE883}" destId="{841B4764-CB8B-45DA-ACD6-2959962240EA}" srcOrd="0" destOrd="0" parTransId="{DEA7FE2F-1EB9-4281-B107-5C7A8E2F1C2D}" sibTransId="{28E03279-4D55-455B-9229-2DB1F203635E}"/>
    <dgm:cxn modelId="{2BE92434-C3ED-4BCB-9D55-A3558923834B}" type="presOf" srcId="{BF46E62F-D5CD-49C6-968E-255360CBE883}" destId="{A2AB7174-B948-4D84-89AB-8A6D31F35EAC}" srcOrd="0" destOrd="0" presId="urn:microsoft.com/office/officeart/2008/layout/VerticalCurvedList"/>
    <dgm:cxn modelId="{CD827E5E-ACB8-479A-BA56-226FD9F53A6A}" type="presOf" srcId="{1375083B-7256-46FA-B479-84F85019E1B9}" destId="{4883EDAD-C2F4-4B11-B1E3-5D0D8632E646}" srcOrd="0" destOrd="0" presId="urn:microsoft.com/office/officeart/2008/layout/VerticalCurvedList"/>
    <dgm:cxn modelId="{8F704070-46B0-40F6-B834-611093AA0B9E}" type="presOf" srcId="{841B4764-CB8B-45DA-ACD6-2959962240EA}" destId="{B0788D97-D7F9-48DE-B521-8A960E69F9D3}" srcOrd="0" destOrd="0" presId="urn:microsoft.com/office/officeart/2008/layout/VerticalCurvedList"/>
    <dgm:cxn modelId="{AA171654-C7C5-4232-A479-AC0D98F6784F}" srcId="{BF46E62F-D5CD-49C6-968E-255360CBE883}" destId="{225E1402-A4B9-45A7-9AA4-7E1A263228A2}" srcOrd="1" destOrd="0" parTransId="{86CCC3FB-950B-4432-A859-8FBB0BF07DB9}" sibTransId="{105CB907-FDE5-4344-B57B-E7E9C1A95525}"/>
    <dgm:cxn modelId="{54E4CAA1-AAAF-4FF7-9601-E20BB6240F08}" srcId="{BF46E62F-D5CD-49C6-968E-255360CBE883}" destId="{1375083B-7256-46FA-B479-84F85019E1B9}" srcOrd="2" destOrd="0" parTransId="{68EA1C3E-FBB4-453D-B4A8-29672632D04F}" sibTransId="{DB7C7719-BC9B-4D6D-8F67-01799896AE7F}"/>
    <dgm:cxn modelId="{5EFC15BA-6C43-42D1-9BE8-7E4494E89D94}" type="presOf" srcId="{225E1402-A4B9-45A7-9AA4-7E1A263228A2}" destId="{2F816471-509C-4746-A405-29ED5029F4B3}" srcOrd="0" destOrd="0" presId="urn:microsoft.com/office/officeart/2008/layout/VerticalCurvedList"/>
    <dgm:cxn modelId="{5172F3BE-A51B-4B67-AC8C-595F9956CF0B}" type="presOf" srcId="{28E03279-4D55-455B-9229-2DB1F203635E}" destId="{803D0AE8-CC05-4E47-B5F0-1EBFE12C815A}" srcOrd="0" destOrd="0" presId="urn:microsoft.com/office/officeart/2008/layout/VerticalCurvedList"/>
    <dgm:cxn modelId="{A21C19E5-5E4E-418F-A364-6104A5E5F109}" type="presOf" srcId="{D39F2F3F-D06A-4BD9-954D-4B60E22D4EAF}" destId="{037A404D-C039-4573-B147-3C04B12BE01C}" srcOrd="0" destOrd="0" presId="urn:microsoft.com/office/officeart/2008/layout/VerticalCurvedList"/>
    <dgm:cxn modelId="{D3624AFE-76D8-43E9-BA08-B28D64900BFC}" srcId="{BF46E62F-D5CD-49C6-968E-255360CBE883}" destId="{D39F2F3F-D06A-4BD9-954D-4B60E22D4EAF}" srcOrd="3" destOrd="0" parTransId="{8C3CDB6A-6356-44E4-9427-D456DDCD9CDE}" sibTransId="{F3A75C60-1508-495D-98A1-DC3BE5A41CFC}"/>
    <dgm:cxn modelId="{82D2C38B-D698-452F-8F6D-34EED98D40DF}" type="presParOf" srcId="{A2AB7174-B948-4D84-89AB-8A6D31F35EAC}" destId="{5DF34E3C-CA82-4367-8D5B-0BD95EEF00B6}" srcOrd="0" destOrd="0" presId="urn:microsoft.com/office/officeart/2008/layout/VerticalCurvedList"/>
    <dgm:cxn modelId="{EF863E0D-4038-43B6-8254-F80EEAF9CA4A}" type="presParOf" srcId="{5DF34E3C-CA82-4367-8D5B-0BD95EEF00B6}" destId="{DF474041-748C-4923-B634-4BE23D5AE589}" srcOrd="0" destOrd="0" presId="urn:microsoft.com/office/officeart/2008/layout/VerticalCurvedList"/>
    <dgm:cxn modelId="{43AAEF29-0CB4-4D56-B1BD-93086E1B991E}" type="presParOf" srcId="{DF474041-748C-4923-B634-4BE23D5AE589}" destId="{FB2F8006-B6FE-4007-961A-1787F9228719}" srcOrd="0" destOrd="0" presId="urn:microsoft.com/office/officeart/2008/layout/VerticalCurvedList"/>
    <dgm:cxn modelId="{0ABCE4BB-F22A-4046-B8E0-2DF323B79533}" type="presParOf" srcId="{DF474041-748C-4923-B634-4BE23D5AE589}" destId="{803D0AE8-CC05-4E47-B5F0-1EBFE12C815A}" srcOrd="1" destOrd="0" presId="urn:microsoft.com/office/officeart/2008/layout/VerticalCurvedList"/>
    <dgm:cxn modelId="{EB62C2CD-2055-4765-915D-23120EBE0C73}" type="presParOf" srcId="{DF474041-748C-4923-B634-4BE23D5AE589}" destId="{0599333D-88D5-442C-A6CF-DE4EDC611D54}" srcOrd="2" destOrd="0" presId="urn:microsoft.com/office/officeart/2008/layout/VerticalCurvedList"/>
    <dgm:cxn modelId="{5A0E4FD1-EACF-477F-8B97-BDD6ED6751BE}" type="presParOf" srcId="{DF474041-748C-4923-B634-4BE23D5AE589}" destId="{57A3D75D-D44F-442F-9780-E1337F601389}" srcOrd="3" destOrd="0" presId="urn:microsoft.com/office/officeart/2008/layout/VerticalCurvedList"/>
    <dgm:cxn modelId="{8DAD3E9A-D16A-430A-B554-4308476183B2}" type="presParOf" srcId="{5DF34E3C-CA82-4367-8D5B-0BD95EEF00B6}" destId="{B0788D97-D7F9-48DE-B521-8A960E69F9D3}" srcOrd="1" destOrd="0" presId="urn:microsoft.com/office/officeart/2008/layout/VerticalCurvedList"/>
    <dgm:cxn modelId="{9CD2207D-1106-4E5C-BE4F-23BF83548558}" type="presParOf" srcId="{5DF34E3C-CA82-4367-8D5B-0BD95EEF00B6}" destId="{356494A3-65DA-4263-BA12-26AE812F9F13}" srcOrd="2" destOrd="0" presId="urn:microsoft.com/office/officeart/2008/layout/VerticalCurvedList"/>
    <dgm:cxn modelId="{2ED55D61-DD98-4C90-9743-F6FA539CE46A}" type="presParOf" srcId="{356494A3-65DA-4263-BA12-26AE812F9F13}" destId="{B1269630-DD68-439E-86FC-D8114B262423}" srcOrd="0" destOrd="0" presId="urn:microsoft.com/office/officeart/2008/layout/VerticalCurvedList"/>
    <dgm:cxn modelId="{F48C31B6-6892-4FC4-B63D-3EE14D644F01}" type="presParOf" srcId="{5DF34E3C-CA82-4367-8D5B-0BD95EEF00B6}" destId="{2F816471-509C-4746-A405-29ED5029F4B3}" srcOrd="3" destOrd="0" presId="urn:microsoft.com/office/officeart/2008/layout/VerticalCurvedList"/>
    <dgm:cxn modelId="{615A682E-FA07-47E1-B9F1-B8565930BEF1}" type="presParOf" srcId="{5DF34E3C-CA82-4367-8D5B-0BD95EEF00B6}" destId="{BEADA7F3-0398-45E8-BFDA-9556EF4A86B9}" srcOrd="4" destOrd="0" presId="urn:microsoft.com/office/officeart/2008/layout/VerticalCurvedList"/>
    <dgm:cxn modelId="{61255141-70E1-4695-8A2E-61E09E634232}" type="presParOf" srcId="{BEADA7F3-0398-45E8-BFDA-9556EF4A86B9}" destId="{846F9506-A39D-4550-B43F-8898150D90A7}" srcOrd="0" destOrd="0" presId="urn:microsoft.com/office/officeart/2008/layout/VerticalCurvedList"/>
    <dgm:cxn modelId="{DA14CE6E-8D91-4C35-A671-3924AFDF0165}" type="presParOf" srcId="{5DF34E3C-CA82-4367-8D5B-0BD95EEF00B6}" destId="{4883EDAD-C2F4-4B11-B1E3-5D0D8632E646}" srcOrd="5" destOrd="0" presId="urn:microsoft.com/office/officeart/2008/layout/VerticalCurvedList"/>
    <dgm:cxn modelId="{B27164EC-CD86-4661-9906-4C37607A4F0B}" type="presParOf" srcId="{5DF34E3C-CA82-4367-8D5B-0BD95EEF00B6}" destId="{F1EBE56F-C922-42EE-8E80-A22654EA9DB3}" srcOrd="6" destOrd="0" presId="urn:microsoft.com/office/officeart/2008/layout/VerticalCurvedList"/>
    <dgm:cxn modelId="{088AEB02-686D-4DA9-BADF-B6A525906A69}" type="presParOf" srcId="{F1EBE56F-C922-42EE-8E80-A22654EA9DB3}" destId="{2BC5B99A-968F-4117-86C9-D2DAFAE82A7D}" srcOrd="0" destOrd="0" presId="urn:microsoft.com/office/officeart/2008/layout/VerticalCurvedList"/>
    <dgm:cxn modelId="{DE2FB0BA-E69E-4B7B-AF62-6D33956E90CF}" type="presParOf" srcId="{5DF34E3C-CA82-4367-8D5B-0BD95EEF00B6}" destId="{037A404D-C039-4573-B147-3C04B12BE01C}" srcOrd="7" destOrd="0" presId="urn:microsoft.com/office/officeart/2008/layout/VerticalCurvedList"/>
    <dgm:cxn modelId="{A56EDC75-D874-4A4D-8172-95B0CCF023C3}" type="presParOf" srcId="{5DF34E3C-CA82-4367-8D5B-0BD95EEF00B6}" destId="{CADD4289-9A16-48DF-8504-C65D673E138D}" srcOrd="8" destOrd="0" presId="urn:microsoft.com/office/officeart/2008/layout/VerticalCurvedList"/>
    <dgm:cxn modelId="{F225CD29-C3D4-4BCE-8CAD-637EB281E13C}" type="presParOf" srcId="{CADD4289-9A16-48DF-8504-C65D673E138D}" destId="{F3EDB617-6BAD-4559-8402-E7C246CDF97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66A8E-26BF-4C10-A9BA-DD15F3E801F4}">
      <dsp:nvSpPr>
        <dsp:cNvPr id="0" name=""/>
        <dsp:cNvSpPr/>
      </dsp:nvSpPr>
      <dsp:spPr>
        <a:xfrm>
          <a:off x="217825" y="529333"/>
          <a:ext cx="5153706" cy="16105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It’s the mainly financial instrument requested from customer to release the down payment</a:t>
          </a:r>
          <a:endParaRPr lang="pt-BR" sz="2600" kern="1200" dirty="0"/>
        </a:p>
      </dsp:txBody>
      <dsp:txXfrm>
        <a:off x="217825" y="529333"/>
        <a:ext cx="5153706" cy="1610533"/>
      </dsp:txXfrm>
    </dsp:sp>
    <dsp:sp modelId="{F41EE465-6554-451D-A906-ED06DAC0225C}">
      <dsp:nvSpPr>
        <dsp:cNvPr id="0" name=""/>
        <dsp:cNvSpPr/>
      </dsp:nvSpPr>
      <dsp:spPr>
        <a:xfrm>
          <a:off x="3087" y="296700"/>
          <a:ext cx="1127373" cy="16910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9ADE2-5FF6-4539-9A3B-119354D50C28}">
      <dsp:nvSpPr>
        <dsp:cNvPr id="0" name=""/>
        <dsp:cNvSpPr/>
      </dsp:nvSpPr>
      <dsp:spPr>
        <a:xfrm>
          <a:off x="5804894" y="529333"/>
          <a:ext cx="5153706" cy="16105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To know the best model for each contractual milestone according to the </a:t>
          </a:r>
          <a:r>
            <a:rPr lang="en-US" sz="2600" kern="1200" dirty="0">
              <a:hlinkClick xmlns:r="http://schemas.openxmlformats.org/officeDocument/2006/relationships" r:id="rId3"/>
            </a:rPr>
            <a:t>Guarantee Principles </a:t>
          </a:r>
          <a:endParaRPr lang="pt-BR" sz="2600" kern="1200" dirty="0"/>
        </a:p>
      </dsp:txBody>
      <dsp:txXfrm>
        <a:off x="5804894" y="529333"/>
        <a:ext cx="5153706" cy="1610533"/>
      </dsp:txXfrm>
    </dsp:sp>
    <dsp:sp modelId="{E5A6A009-4DED-47E9-ADEA-F54FFF3B193D}">
      <dsp:nvSpPr>
        <dsp:cNvPr id="0" name=""/>
        <dsp:cNvSpPr/>
      </dsp:nvSpPr>
      <dsp:spPr>
        <a:xfrm>
          <a:off x="5590156" y="296700"/>
          <a:ext cx="1127373" cy="169105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C5E9C-2D87-48F3-8165-8043557F6E1E}">
      <dsp:nvSpPr>
        <dsp:cNvPr id="0" name=""/>
        <dsp:cNvSpPr/>
      </dsp:nvSpPr>
      <dsp:spPr>
        <a:xfrm>
          <a:off x="217825" y="2556815"/>
          <a:ext cx="5153706" cy="16105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/>
            <a:t>To understand the costs involved</a:t>
          </a:r>
        </a:p>
      </dsp:txBody>
      <dsp:txXfrm>
        <a:off x="217825" y="2556815"/>
        <a:ext cx="5153706" cy="1610533"/>
      </dsp:txXfrm>
    </dsp:sp>
    <dsp:sp modelId="{B0DDBD16-8BE3-4926-B331-AE996D3EF4CB}">
      <dsp:nvSpPr>
        <dsp:cNvPr id="0" name=""/>
        <dsp:cNvSpPr/>
      </dsp:nvSpPr>
      <dsp:spPr>
        <a:xfrm>
          <a:off x="3087" y="2324183"/>
          <a:ext cx="1127373" cy="169105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8A816-64A1-4032-B70E-5DADA1FEFAFC}">
      <dsp:nvSpPr>
        <dsp:cNvPr id="0" name=""/>
        <dsp:cNvSpPr/>
      </dsp:nvSpPr>
      <dsp:spPr>
        <a:xfrm>
          <a:off x="5804894" y="2556815"/>
          <a:ext cx="5153706" cy="16105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86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It’s a part of the Section A in the </a:t>
          </a:r>
          <a:r>
            <a:rPr lang="en-US" sz="2600" kern="1200" dirty="0">
              <a:hlinkClick xmlns:r="http://schemas.openxmlformats.org/officeDocument/2006/relationships" r:id="rId8"/>
            </a:rPr>
            <a:t>Global Contract Policy</a:t>
          </a:r>
          <a:endParaRPr lang="pt-BR" sz="2600" kern="1200" dirty="0"/>
        </a:p>
      </dsp:txBody>
      <dsp:txXfrm>
        <a:off x="5804894" y="2556815"/>
        <a:ext cx="5153706" cy="1610533"/>
      </dsp:txXfrm>
    </dsp:sp>
    <dsp:sp modelId="{877354BF-5B6B-4632-8499-041D1A4EE27D}">
      <dsp:nvSpPr>
        <dsp:cNvPr id="0" name=""/>
        <dsp:cNvSpPr/>
      </dsp:nvSpPr>
      <dsp:spPr>
        <a:xfrm>
          <a:off x="5590156" y="2324183"/>
          <a:ext cx="1127373" cy="16910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1825A-662E-47D5-94FC-275D9FDD5B3F}">
      <dsp:nvSpPr>
        <dsp:cNvPr id="0" name=""/>
        <dsp:cNvSpPr/>
      </dsp:nvSpPr>
      <dsp:spPr>
        <a:xfrm>
          <a:off x="0" y="3728657"/>
          <a:ext cx="10961688" cy="0"/>
        </a:xfrm>
        <a:prstGeom prst="line">
          <a:avLst/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708B8-6390-400A-AF60-4F35C7F1BB0A}">
      <dsp:nvSpPr>
        <dsp:cNvPr id="0" name=""/>
        <dsp:cNvSpPr/>
      </dsp:nvSpPr>
      <dsp:spPr>
        <a:xfrm>
          <a:off x="44082" y="2608450"/>
          <a:ext cx="10961688" cy="0"/>
        </a:xfrm>
        <a:prstGeom prst="line">
          <a:avLst/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BFF41-E141-4126-A7E8-A840F7C09923}">
      <dsp:nvSpPr>
        <dsp:cNvPr id="0" name=""/>
        <dsp:cNvSpPr/>
      </dsp:nvSpPr>
      <dsp:spPr>
        <a:xfrm>
          <a:off x="20500" y="1488244"/>
          <a:ext cx="10961688" cy="0"/>
        </a:xfrm>
        <a:prstGeom prst="line">
          <a:avLst/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693F3-067E-4895-9A4A-B9A9AAFA8A86}">
      <dsp:nvSpPr>
        <dsp:cNvPr id="0" name=""/>
        <dsp:cNvSpPr/>
      </dsp:nvSpPr>
      <dsp:spPr>
        <a:xfrm>
          <a:off x="17076" y="368037"/>
          <a:ext cx="10961688" cy="0"/>
        </a:xfrm>
        <a:prstGeom prst="line">
          <a:avLst/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11F34-1357-4B43-A46C-324849D5AF10}">
      <dsp:nvSpPr>
        <dsp:cNvPr id="0" name=""/>
        <dsp:cNvSpPr/>
      </dsp:nvSpPr>
      <dsp:spPr>
        <a:xfrm>
          <a:off x="3035925" y="792"/>
          <a:ext cx="8111649" cy="36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 dirty="0"/>
        </a:p>
      </dsp:txBody>
      <dsp:txXfrm>
        <a:off x="3035925" y="792"/>
        <a:ext cx="8111649" cy="367244"/>
      </dsp:txXfrm>
    </dsp:sp>
    <dsp:sp modelId="{90C8D68A-5388-4DA0-8C83-B3D87EA92F62}">
      <dsp:nvSpPr>
        <dsp:cNvPr id="0" name=""/>
        <dsp:cNvSpPr/>
      </dsp:nvSpPr>
      <dsp:spPr>
        <a:xfrm>
          <a:off x="23049" y="381"/>
          <a:ext cx="3593585" cy="3672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Corporate Guarantee</a:t>
          </a:r>
          <a:endParaRPr lang="pt-BR" sz="1900" kern="1200" dirty="0"/>
        </a:p>
      </dsp:txBody>
      <dsp:txXfrm>
        <a:off x="40980" y="18312"/>
        <a:ext cx="3557723" cy="349313"/>
      </dsp:txXfrm>
    </dsp:sp>
    <dsp:sp modelId="{0326DA92-E263-48C3-9C8B-9E089C7E1C2E}">
      <dsp:nvSpPr>
        <dsp:cNvPr id="0" name=""/>
        <dsp:cNvSpPr/>
      </dsp:nvSpPr>
      <dsp:spPr>
        <a:xfrm>
          <a:off x="0" y="368037"/>
          <a:ext cx="10961688" cy="7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Letter issued by Valmet Corporation, with the same obligation as a Bank Guarantee.</a:t>
          </a:r>
          <a:endParaRPr lang="pt-BR" sz="1500" kern="1200" dirty="0"/>
        </a:p>
      </dsp:txBody>
      <dsp:txXfrm>
        <a:off x="0" y="368037"/>
        <a:ext cx="10961688" cy="734599"/>
      </dsp:txXfrm>
    </dsp:sp>
    <dsp:sp modelId="{08628077-E375-4441-9D21-07DBFEDF56CB}">
      <dsp:nvSpPr>
        <dsp:cNvPr id="0" name=""/>
        <dsp:cNvSpPr/>
      </dsp:nvSpPr>
      <dsp:spPr>
        <a:xfrm>
          <a:off x="3073111" y="1120999"/>
          <a:ext cx="8111649" cy="36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/>
        </a:p>
      </dsp:txBody>
      <dsp:txXfrm>
        <a:off x="3073111" y="1120999"/>
        <a:ext cx="8111649" cy="367244"/>
      </dsp:txXfrm>
    </dsp:sp>
    <dsp:sp modelId="{831432F6-2CDA-44F3-A809-B3D1F0B0E24E}">
      <dsp:nvSpPr>
        <dsp:cNvPr id="0" name=""/>
        <dsp:cNvSpPr/>
      </dsp:nvSpPr>
      <dsp:spPr>
        <a:xfrm>
          <a:off x="23056" y="1120999"/>
          <a:ext cx="3742329" cy="3672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Bank Guarantee</a:t>
          </a:r>
          <a:endParaRPr lang="pt-BR" sz="1900" kern="1200" dirty="0"/>
        </a:p>
      </dsp:txBody>
      <dsp:txXfrm>
        <a:off x="40987" y="1138930"/>
        <a:ext cx="3706467" cy="349313"/>
      </dsp:txXfrm>
    </dsp:sp>
    <dsp:sp modelId="{C4E79606-F796-4179-9E62-2AE761E5633E}">
      <dsp:nvSpPr>
        <dsp:cNvPr id="0" name=""/>
        <dsp:cNvSpPr/>
      </dsp:nvSpPr>
      <dsp:spPr>
        <a:xfrm>
          <a:off x="0" y="1488244"/>
          <a:ext cx="10961688" cy="7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Letter issued by Banks.</a:t>
          </a:r>
          <a:endParaRPr lang="pt-BR" sz="1500" kern="1200" dirty="0"/>
        </a:p>
      </dsp:txBody>
      <dsp:txXfrm>
        <a:off x="0" y="1488244"/>
        <a:ext cx="10961688" cy="734599"/>
      </dsp:txXfrm>
    </dsp:sp>
    <dsp:sp modelId="{29CDF5B2-B580-4F27-8C84-1258F07CC300}">
      <dsp:nvSpPr>
        <dsp:cNvPr id="0" name=""/>
        <dsp:cNvSpPr/>
      </dsp:nvSpPr>
      <dsp:spPr>
        <a:xfrm>
          <a:off x="3113574" y="2241206"/>
          <a:ext cx="8111649" cy="36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 dirty="0"/>
        </a:p>
      </dsp:txBody>
      <dsp:txXfrm>
        <a:off x="3113574" y="2241206"/>
        <a:ext cx="8111649" cy="367244"/>
      </dsp:txXfrm>
    </dsp:sp>
    <dsp:sp modelId="{B2C78CB2-4066-41D3-B616-74BD14210196}">
      <dsp:nvSpPr>
        <dsp:cNvPr id="0" name=""/>
        <dsp:cNvSpPr/>
      </dsp:nvSpPr>
      <dsp:spPr>
        <a:xfrm>
          <a:off x="26341" y="2252664"/>
          <a:ext cx="3904182" cy="3672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SBLC (Stand-by Letter of Credit)</a:t>
          </a:r>
          <a:endParaRPr lang="pt-BR" sz="1900" kern="1200" dirty="0"/>
        </a:p>
      </dsp:txBody>
      <dsp:txXfrm>
        <a:off x="44272" y="2270595"/>
        <a:ext cx="3868320" cy="349313"/>
      </dsp:txXfrm>
    </dsp:sp>
    <dsp:sp modelId="{7D029517-61BC-4776-8D7C-EEEEC2A3A4FA}">
      <dsp:nvSpPr>
        <dsp:cNvPr id="0" name=""/>
        <dsp:cNvSpPr/>
      </dsp:nvSpPr>
      <dsp:spPr>
        <a:xfrm>
          <a:off x="0" y="2608450"/>
          <a:ext cx="10961688" cy="7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Letter issued by banks to foreign customer. 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This kind of security is not allowed for Brazilians domestic customer, due the Central Bank Legislations. 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500" kern="1200" dirty="0"/>
        </a:p>
      </dsp:txBody>
      <dsp:txXfrm>
        <a:off x="0" y="2608450"/>
        <a:ext cx="10961688" cy="734599"/>
      </dsp:txXfrm>
    </dsp:sp>
    <dsp:sp modelId="{E7319DB0-0297-498C-9F13-2653AC7FB3A3}">
      <dsp:nvSpPr>
        <dsp:cNvPr id="0" name=""/>
        <dsp:cNvSpPr/>
      </dsp:nvSpPr>
      <dsp:spPr>
        <a:xfrm>
          <a:off x="2850038" y="3361412"/>
          <a:ext cx="8111649" cy="36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 dirty="0"/>
        </a:p>
      </dsp:txBody>
      <dsp:txXfrm>
        <a:off x="2850038" y="3361412"/>
        <a:ext cx="8111649" cy="367244"/>
      </dsp:txXfrm>
    </dsp:sp>
    <dsp:sp modelId="{3965D1F8-634A-4DD4-AA28-8FA8335BABA7}">
      <dsp:nvSpPr>
        <dsp:cNvPr id="0" name=""/>
        <dsp:cNvSpPr/>
      </dsp:nvSpPr>
      <dsp:spPr>
        <a:xfrm>
          <a:off x="0" y="3361412"/>
          <a:ext cx="2850038" cy="3672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Insurance Guarantee</a:t>
          </a:r>
          <a:endParaRPr lang="pt-BR" sz="1900" kern="1200" dirty="0"/>
        </a:p>
      </dsp:txBody>
      <dsp:txXfrm>
        <a:off x="17931" y="3379343"/>
        <a:ext cx="2814176" cy="349313"/>
      </dsp:txXfrm>
    </dsp:sp>
    <dsp:sp modelId="{D4CA1302-8E16-4A9A-BC84-919D4008E753}">
      <dsp:nvSpPr>
        <dsp:cNvPr id="0" name=""/>
        <dsp:cNvSpPr/>
      </dsp:nvSpPr>
      <dsp:spPr>
        <a:xfrm>
          <a:off x="0" y="3728657"/>
          <a:ext cx="10961688" cy="7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Letter issued by Insurance Company.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This kind of security is not allowed by Valmet Brazil. It’s under discussion with Global Treasury.</a:t>
          </a:r>
          <a:endParaRPr lang="pt-BR" sz="1500" kern="1200" dirty="0"/>
        </a:p>
      </dsp:txBody>
      <dsp:txXfrm>
        <a:off x="0" y="3728657"/>
        <a:ext cx="10961688" cy="734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FFCEA-B3EB-4E80-B473-FB57D336F886}">
      <dsp:nvSpPr>
        <dsp:cNvPr id="0" name=""/>
        <dsp:cNvSpPr/>
      </dsp:nvSpPr>
      <dsp:spPr>
        <a:xfrm>
          <a:off x="0" y="586780"/>
          <a:ext cx="6496099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169" tIns="291592" rIns="5041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Usually for Down Payments;</a:t>
          </a:r>
          <a:endParaRPr lang="pt-BR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Eventually for events without any document delivered;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Valid up to last main shipment date.</a:t>
          </a:r>
        </a:p>
      </dsp:txBody>
      <dsp:txXfrm>
        <a:off x="0" y="586780"/>
        <a:ext cx="6496099" cy="1058400"/>
      </dsp:txXfrm>
    </dsp:sp>
    <dsp:sp modelId="{C4FB55B2-6BCA-4F08-9401-BED9C1959598}">
      <dsp:nvSpPr>
        <dsp:cNvPr id="0" name=""/>
        <dsp:cNvSpPr/>
      </dsp:nvSpPr>
      <dsp:spPr>
        <a:xfrm>
          <a:off x="324804" y="380140"/>
          <a:ext cx="4547269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876" tIns="0" rIns="1718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Advance Guarantee (= to the Down Payment)</a:t>
          </a:r>
          <a:endParaRPr lang="pt-BR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44979" y="400315"/>
        <a:ext cx="4506919" cy="372930"/>
      </dsp:txXfrm>
    </dsp:sp>
    <dsp:sp modelId="{2419638E-6A97-4815-99F8-695D34C1FAEC}">
      <dsp:nvSpPr>
        <dsp:cNvPr id="0" name=""/>
        <dsp:cNvSpPr/>
      </dsp:nvSpPr>
      <dsp:spPr>
        <a:xfrm>
          <a:off x="0" y="1927420"/>
          <a:ext cx="6496099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169" tIns="291592" rIns="5041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For </a:t>
          </a:r>
          <a:r>
            <a:rPr lang="en-US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the scheduled completion of performance test</a:t>
          </a: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ECA to PA;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PA to FA.</a:t>
          </a:r>
        </a:p>
      </dsp:txBody>
      <dsp:txXfrm>
        <a:off x="0" y="1927420"/>
        <a:ext cx="6496099" cy="1058400"/>
      </dsp:txXfrm>
    </dsp:sp>
    <dsp:sp modelId="{A2A26784-33E6-4013-A265-D2BD5635D624}">
      <dsp:nvSpPr>
        <dsp:cNvPr id="0" name=""/>
        <dsp:cNvSpPr/>
      </dsp:nvSpPr>
      <dsp:spPr>
        <a:xfrm>
          <a:off x="324804" y="1720780"/>
          <a:ext cx="4547269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876" tIns="0" rIns="1718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Performance Guarantee (up to 10%)</a:t>
          </a:r>
        </a:p>
      </dsp:txBody>
      <dsp:txXfrm>
        <a:off x="344979" y="1740955"/>
        <a:ext cx="4506919" cy="372930"/>
      </dsp:txXfrm>
    </dsp:sp>
    <dsp:sp modelId="{C119FC20-047E-4A0D-97D1-FCED2B2770C4}">
      <dsp:nvSpPr>
        <dsp:cNvPr id="0" name=""/>
        <dsp:cNvSpPr/>
      </dsp:nvSpPr>
      <dsp:spPr>
        <a:xfrm>
          <a:off x="0" y="3268059"/>
          <a:ext cx="6496099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169" tIns="291592" rIns="5041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Not usual;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Issued from PA to </a:t>
          </a:r>
          <a:r>
            <a:rPr lang="en-US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the scheduled end of warranty period.</a:t>
          </a:r>
          <a:endParaRPr lang="en-AU" sz="14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3268059"/>
        <a:ext cx="6496099" cy="815850"/>
      </dsp:txXfrm>
    </dsp:sp>
    <dsp:sp modelId="{BE70A2D8-380D-4C6B-BACD-65E1E584713A}">
      <dsp:nvSpPr>
        <dsp:cNvPr id="0" name=""/>
        <dsp:cNvSpPr/>
      </dsp:nvSpPr>
      <dsp:spPr>
        <a:xfrm>
          <a:off x="324804" y="3061419"/>
          <a:ext cx="4547269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876" tIns="0" rIns="17187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Warranty Guarantee (up to 10%)</a:t>
          </a:r>
        </a:p>
      </dsp:txBody>
      <dsp:txXfrm>
        <a:off x="344979" y="3081594"/>
        <a:ext cx="4506919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23E52-3239-4FA4-B440-A97DCA975C8E}">
      <dsp:nvSpPr>
        <dsp:cNvPr id="0" name=""/>
        <dsp:cNvSpPr/>
      </dsp:nvSpPr>
      <dsp:spPr>
        <a:xfrm>
          <a:off x="0" y="512304"/>
          <a:ext cx="1096168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73F7B-8F7D-4C68-93A0-97F412F55BF8}">
      <dsp:nvSpPr>
        <dsp:cNvPr id="0" name=""/>
        <dsp:cNvSpPr/>
      </dsp:nvSpPr>
      <dsp:spPr>
        <a:xfrm>
          <a:off x="548084" y="10464"/>
          <a:ext cx="7673181" cy="1003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028" tIns="0" rIns="29002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Type and Value of Financial Guarantees</a:t>
          </a:r>
          <a:endParaRPr lang="pt-BR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Advance Payment, Performance Bond, Warranty Bond</a:t>
          </a:r>
          <a:endParaRPr lang="pt-BR" sz="1600" kern="1200" dirty="0"/>
        </a:p>
      </dsp:txBody>
      <dsp:txXfrm>
        <a:off x="597080" y="59460"/>
        <a:ext cx="7575189" cy="905688"/>
      </dsp:txXfrm>
    </dsp:sp>
    <dsp:sp modelId="{C1758B6D-29AB-45A0-8D90-7CA7AB3B7A72}">
      <dsp:nvSpPr>
        <dsp:cNvPr id="0" name=""/>
        <dsp:cNvSpPr/>
      </dsp:nvSpPr>
      <dsp:spPr>
        <a:xfrm>
          <a:off x="0" y="2054545"/>
          <a:ext cx="1096168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531787"/>
              <a:satOff val="-21713"/>
              <a:lumOff val="-7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F245C-DE75-4FAD-AD60-222CBFBEB776}">
      <dsp:nvSpPr>
        <dsp:cNvPr id="0" name=""/>
        <dsp:cNvSpPr/>
      </dsp:nvSpPr>
      <dsp:spPr>
        <a:xfrm>
          <a:off x="548084" y="1552705"/>
          <a:ext cx="7673181" cy="1003680"/>
        </a:xfrm>
        <a:prstGeom prst="roundRect">
          <a:avLst/>
        </a:prstGeom>
        <a:solidFill>
          <a:schemeClr val="accent2">
            <a:hueOff val="2531787"/>
            <a:satOff val="-21713"/>
            <a:lumOff val="-7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028" tIns="0" rIns="29002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Validity and Conditions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Linked to contractual milestones and project completion</a:t>
          </a:r>
        </a:p>
      </dsp:txBody>
      <dsp:txXfrm>
        <a:off x="597080" y="1601701"/>
        <a:ext cx="7575189" cy="905688"/>
      </dsp:txXfrm>
    </dsp:sp>
    <dsp:sp modelId="{8636BD68-9595-4E1F-A9E0-BD5C45F8EC45}">
      <dsp:nvSpPr>
        <dsp:cNvPr id="0" name=""/>
        <dsp:cNvSpPr/>
      </dsp:nvSpPr>
      <dsp:spPr>
        <a:xfrm>
          <a:off x="0" y="3596785"/>
          <a:ext cx="1096168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063574"/>
              <a:satOff val="-43426"/>
              <a:lumOff val="-1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2CED-89EE-4A00-B6BD-7EC6D922FD78}">
      <dsp:nvSpPr>
        <dsp:cNvPr id="0" name=""/>
        <dsp:cNvSpPr/>
      </dsp:nvSpPr>
      <dsp:spPr>
        <a:xfrm>
          <a:off x="548084" y="3094944"/>
          <a:ext cx="7673181" cy="1003680"/>
        </a:xfrm>
        <a:prstGeom prst="roundRect">
          <a:avLst/>
        </a:prstGeom>
        <a:solidFill>
          <a:schemeClr val="accent2">
            <a:hueOff val="5063574"/>
            <a:satOff val="-43426"/>
            <a:lumOff val="-1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028" tIns="0" rIns="29002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/>
            <a:t>Valmet </a:t>
          </a:r>
          <a:r>
            <a:rPr lang="en-US" sz="1600" b="1" kern="1200" noProof="0" dirty="0" err="1"/>
            <a:t>GuaranteeTemplates</a:t>
          </a:r>
          <a:endParaRPr lang="en-US" sz="1600" b="1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For Projects, always attach the Valmet Guarantee Template in your Commercial Proposal</a:t>
          </a:r>
        </a:p>
      </dsp:txBody>
      <dsp:txXfrm>
        <a:off x="597080" y="3143940"/>
        <a:ext cx="7575189" cy="905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D0AE8-CC05-4E47-B5F0-1EBFE12C815A}">
      <dsp:nvSpPr>
        <dsp:cNvPr id="0" name=""/>
        <dsp:cNvSpPr/>
      </dsp:nvSpPr>
      <dsp:spPr>
        <a:xfrm>
          <a:off x="-5046945" y="-773216"/>
          <a:ext cx="6010483" cy="6010483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88D97-D7F9-48DE-B521-8A960E69F9D3}">
      <dsp:nvSpPr>
        <dsp:cNvPr id="0" name=""/>
        <dsp:cNvSpPr/>
      </dsp:nvSpPr>
      <dsp:spPr>
        <a:xfrm>
          <a:off x="504536" y="343196"/>
          <a:ext cx="5426001" cy="686749"/>
        </a:xfrm>
        <a:prstGeom prst="rect">
          <a:avLst/>
        </a:prstGeom>
        <a:solidFill>
          <a:srgbClr val="96D591">
            <a:hueOff val="1687858"/>
            <a:satOff val="-14475"/>
            <a:lumOff val="-5033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0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prstClr val="white"/>
              </a:solidFill>
              <a:latin typeface="Arial (Body)"/>
              <a:ea typeface="+mn-ea"/>
              <a:cs typeface="+mn-cs"/>
            </a:rPr>
            <a:t>Signed Contract; or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solidFill>
                <a:prstClr val="white"/>
              </a:solidFill>
              <a:latin typeface="Arial (Body)"/>
              <a:ea typeface="+mn-ea"/>
              <a:cs typeface="+mn-cs"/>
            </a:rPr>
            <a:t>Order Acknowledgement (OA) with the receiving evidence</a:t>
          </a:r>
          <a:endParaRPr lang="pt-BR" sz="1400" kern="1200" dirty="0">
            <a:solidFill>
              <a:prstClr val="white"/>
            </a:solidFill>
            <a:latin typeface="Arial (Body)"/>
            <a:ea typeface="+mn-ea"/>
            <a:cs typeface="+mn-cs"/>
          </a:endParaRPr>
        </a:p>
      </dsp:txBody>
      <dsp:txXfrm>
        <a:off x="504536" y="343196"/>
        <a:ext cx="5426001" cy="686749"/>
      </dsp:txXfrm>
    </dsp:sp>
    <dsp:sp modelId="{B1269630-DD68-439E-86FC-D8114B262423}">
      <dsp:nvSpPr>
        <dsp:cNvPr id="0" name=""/>
        <dsp:cNvSpPr/>
      </dsp:nvSpPr>
      <dsp:spPr>
        <a:xfrm>
          <a:off x="75318" y="257352"/>
          <a:ext cx="858436" cy="858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16471-509C-4746-A405-29ED5029F4B3}">
      <dsp:nvSpPr>
        <dsp:cNvPr id="0" name=""/>
        <dsp:cNvSpPr/>
      </dsp:nvSpPr>
      <dsp:spPr>
        <a:xfrm>
          <a:off x="894089" y="1388991"/>
          <a:ext cx="5032272" cy="686749"/>
        </a:xfrm>
        <a:prstGeom prst="rect">
          <a:avLst/>
        </a:prstGeom>
        <a:solidFill>
          <a:schemeClr val="accent2">
            <a:hueOff val="1687858"/>
            <a:satOff val="-14475"/>
            <a:lumOff val="-50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0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Purchase Order</a:t>
          </a:r>
          <a:endParaRPr lang="pt-BR" sz="2300" kern="1200" dirty="0"/>
        </a:p>
      </dsp:txBody>
      <dsp:txXfrm>
        <a:off x="894089" y="1388991"/>
        <a:ext cx="5032272" cy="686749"/>
      </dsp:txXfrm>
    </dsp:sp>
    <dsp:sp modelId="{846F9506-A39D-4550-B43F-8898150D90A7}">
      <dsp:nvSpPr>
        <dsp:cNvPr id="0" name=""/>
        <dsp:cNvSpPr/>
      </dsp:nvSpPr>
      <dsp:spPr>
        <a:xfrm>
          <a:off x="469047" y="1287655"/>
          <a:ext cx="858436" cy="858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687858"/>
              <a:satOff val="-14475"/>
              <a:lumOff val="-50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3EDAD-C2F4-4B11-B1E3-5D0D8632E646}">
      <dsp:nvSpPr>
        <dsp:cNvPr id="0" name=""/>
        <dsp:cNvSpPr/>
      </dsp:nvSpPr>
      <dsp:spPr>
        <a:xfrm>
          <a:off x="898265" y="2403801"/>
          <a:ext cx="5032272" cy="686749"/>
        </a:xfrm>
        <a:prstGeom prst="rect">
          <a:avLst/>
        </a:prstGeom>
        <a:solidFill>
          <a:schemeClr val="accent2">
            <a:hueOff val="3375716"/>
            <a:satOff val="-28951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0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Commercial Proposal (with T&amp;C)</a:t>
          </a:r>
          <a:endParaRPr lang="pt-BR" sz="2300" kern="1200" dirty="0"/>
        </a:p>
      </dsp:txBody>
      <dsp:txXfrm>
        <a:off x="898265" y="2403801"/>
        <a:ext cx="5032272" cy="686749"/>
      </dsp:txXfrm>
    </dsp:sp>
    <dsp:sp modelId="{2BC5B99A-968F-4117-86C9-D2DAFAE82A7D}">
      <dsp:nvSpPr>
        <dsp:cNvPr id="0" name=""/>
        <dsp:cNvSpPr/>
      </dsp:nvSpPr>
      <dsp:spPr>
        <a:xfrm>
          <a:off x="469047" y="2317957"/>
          <a:ext cx="858436" cy="858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375716"/>
              <a:satOff val="-28951"/>
              <a:lumOff val="-100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A404D-C039-4573-B147-3C04B12BE01C}">
      <dsp:nvSpPr>
        <dsp:cNvPr id="0" name=""/>
        <dsp:cNvSpPr/>
      </dsp:nvSpPr>
      <dsp:spPr>
        <a:xfrm>
          <a:off x="504536" y="3434104"/>
          <a:ext cx="5426001" cy="686749"/>
        </a:xfrm>
        <a:prstGeom prst="rect">
          <a:avLst/>
        </a:prstGeom>
        <a:solidFill>
          <a:schemeClr val="accent2">
            <a:hueOff val="5063574"/>
            <a:satOff val="-43426"/>
            <a:lumOff val="-1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0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Guarantee Form (filled)</a:t>
          </a:r>
          <a:endParaRPr lang="pt-BR" sz="2300" kern="1200" dirty="0"/>
        </a:p>
      </dsp:txBody>
      <dsp:txXfrm>
        <a:off x="504536" y="3434104"/>
        <a:ext cx="5426001" cy="686749"/>
      </dsp:txXfrm>
    </dsp:sp>
    <dsp:sp modelId="{F3EDB617-6BAD-4559-8402-E7C246CDF974}">
      <dsp:nvSpPr>
        <dsp:cNvPr id="0" name=""/>
        <dsp:cNvSpPr/>
      </dsp:nvSpPr>
      <dsp:spPr>
        <a:xfrm>
          <a:off x="75318" y="3348260"/>
          <a:ext cx="858436" cy="858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063574"/>
              <a:satOff val="-43426"/>
              <a:lumOff val="-1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B686A-5C92-4042-AC44-8C9313BBECEE}" type="datetime3">
              <a:rPr lang="en-US" sz="800" smtClean="0"/>
              <a:t>25 November 2025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1C51C-1507-4174-B2C8-A06D43695541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184676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5763ACD-1D08-4B13-B254-89AF7211A586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9B43CDF-ECC4-4314-B82A-B821CE003F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75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85419" y="1916113"/>
            <a:ext cx="7128744" cy="1441450"/>
          </a:xfrm>
        </p:spPr>
        <p:txBody>
          <a:bodyPr anchor="b" anchorCtr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85419" y="3500438"/>
            <a:ext cx="7128744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5660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88927"/>
            <a:ext cx="2952000" cy="2952328"/>
          </a:xfrm>
          <a:prstGeom prst="round2DiagRect">
            <a:avLst>
              <a:gd name="adj1" fmla="val 13501"/>
              <a:gd name="adj2" fmla="val 0"/>
            </a:avLst>
          </a:prstGeom>
          <a:solidFill>
            <a:srgbClr val="50B948">
              <a:alpha val="89804"/>
            </a:srgbClr>
          </a:solidFill>
        </p:spPr>
        <p:txBody>
          <a:bodyPr lIns="180000" tIns="162000" rIns="180000" bIns="162000" anchor="t"/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736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0B8B-2849-41DA-9EF2-3156DAF3B9E7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78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A5AB-B863-48F0-9D05-129B58706DA8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6225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8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834D-705C-4B27-8404-BC2D1813A97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14695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87" y="1557338"/>
            <a:ext cx="360040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86" y="1916114"/>
            <a:ext cx="3600401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1803" y="1557338"/>
            <a:ext cx="3672359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1803" y="1916114"/>
            <a:ext cx="3672359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FC2C-7185-4D16-8F71-93F3D24A7E34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28428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3671887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63" y="1557338"/>
            <a:ext cx="36004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63" y="1916114"/>
            <a:ext cx="36004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4297363" y="4508501"/>
            <a:ext cx="36004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2275" y="1557338"/>
            <a:ext cx="3671888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2275" y="1916114"/>
            <a:ext cx="3671888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8042275" y="4508501"/>
            <a:ext cx="367188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3FE6-D1B5-4034-9004-77C64DC0BC4C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85043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5544566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6169595" y="4508501"/>
            <a:ext cx="554456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45C5-D37D-4DB4-98A6-3CCF503A210E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5749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112331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112331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112331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1A7A9-CC36-47FE-B9A2-A5E899C61296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63236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B7D47-DBD7-408B-A513-80FB14715C22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06273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82137" y="1557339"/>
            <a:ext cx="2232025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8032-68AC-48C7-BE2A-A98DF45EC713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1583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7E44A3-7437-4589-BAA2-9FC7838371E6}" type="datetime3">
              <a:rPr lang="en-US" smtClean="0"/>
              <a:t>25 November 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© Valmet   |   Author /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649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49715" y="1557338"/>
            <a:ext cx="4464448" cy="4464050"/>
          </a:xfrm>
          <a:prstGeom prst="round2DiagRect">
            <a:avLst>
              <a:gd name="adj1" fmla="val 819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E4B0-2D5F-4724-BEB0-2070904E7DC8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3504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50113" y="1557339"/>
            <a:ext cx="2232024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482137" y="1557339"/>
            <a:ext cx="2232026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250113" y="3790714"/>
            <a:ext cx="2232024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981D-3917-49E2-BAC1-4F148449B8C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3137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1557338"/>
            <a:ext cx="11233150" cy="4464050"/>
          </a:xfrm>
          <a:prstGeom prst="round2DiagRect">
            <a:avLst>
              <a:gd name="adj1" fmla="val 81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D82CD-1058-4A83-9E31-EB25DE263D7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290280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476672"/>
            <a:ext cx="11233150" cy="5544716"/>
          </a:xfrm>
          <a:prstGeom prst="round2DiagRect">
            <a:avLst>
              <a:gd name="adj1" fmla="val 66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7F9E2-E027-41BC-92AE-00BFE5F0205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48852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7250112" y="1557340"/>
            <a:ext cx="4464048" cy="863549"/>
          </a:xfrm>
          <a:prstGeom prst="round1Rect">
            <a:avLst>
              <a:gd name="adj" fmla="val 37282"/>
            </a:avLst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50113" y="2420889"/>
            <a:ext cx="4464050" cy="3600499"/>
          </a:xfrm>
          <a:custGeom>
            <a:avLst/>
            <a:gdLst>
              <a:gd name="connsiteX0" fmla="*/ 367035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367035 w 4031680"/>
              <a:gd name="connsiteY8" fmla="*/ 0 h 3600499"/>
              <a:gd name="connsiteX0" fmla="*/ 91965 w 4116565"/>
              <a:gd name="connsiteY0" fmla="*/ 0 h 3600499"/>
              <a:gd name="connsiteX1" fmla="*/ 4116565 w 4116565"/>
              <a:gd name="connsiteY1" fmla="*/ 0 h 3600499"/>
              <a:gd name="connsiteX2" fmla="*/ 4116565 w 4116565"/>
              <a:gd name="connsiteY2" fmla="*/ 0 h 3600499"/>
              <a:gd name="connsiteX3" fmla="*/ 4116565 w 4116565"/>
              <a:gd name="connsiteY3" fmla="*/ 3233464 h 3600499"/>
              <a:gd name="connsiteX4" fmla="*/ 3749530 w 4116565"/>
              <a:gd name="connsiteY4" fmla="*/ 3600499 h 3600499"/>
              <a:gd name="connsiteX5" fmla="*/ 84885 w 4116565"/>
              <a:gd name="connsiteY5" fmla="*/ 3600499 h 3600499"/>
              <a:gd name="connsiteX6" fmla="*/ 84885 w 4116565"/>
              <a:gd name="connsiteY6" fmla="*/ 3600499 h 3600499"/>
              <a:gd name="connsiteX7" fmla="*/ 84885 w 4116565"/>
              <a:gd name="connsiteY7" fmla="*/ 367035 h 3600499"/>
              <a:gd name="connsiteX8" fmla="*/ 91965 w 4116565"/>
              <a:gd name="connsiteY8" fmla="*/ 0 h 3600499"/>
              <a:gd name="connsiteX0" fmla="*/ 7080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7080 w 4031680"/>
              <a:gd name="connsiteY8" fmla="*/ 0 h 3600499"/>
              <a:gd name="connsiteX0" fmla="*/ 1541 w 4031947"/>
              <a:gd name="connsiteY0" fmla="*/ 0 h 3600499"/>
              <a:gd name="connsiteX1" fmla="*/ 4031947 w 4031947"/>
              <a:gd name="connsiteY1" fmla="*/ 0 h 3600499"/>
              <a:gd name="connsiteX2" fmla="*/ 4031947 w 4031947"/>
              <a:gd name="connsiteY2" fmla="*/ 0 h 3600499"/>
              <a:gd name="connsiteX3" fmla="*/ 4031947 w 4031947"/>
              <a:gd name="connsiteY3" fmla="*/ 3233464 h 3600499"/>
              <a:gd name="connsiteX4" fmla="*/ 3664912 w 4031947"/>
              <a:gd name="connsiteY4" fmla="*/ 3600499 h 3600499"/>
              <a:gd name="connsiteX5" fmla="*/ 267 w 4031947"/>
              <a:gd name="connsiteY5" fmla="*/ 3600499 h 3600499"/>
              <a:gd name="connsiteX6" fmla="*/ 267 w 4031947"/>
              <a:gd name="connsiteY6" fmla="*/ 3600499 h 3600499"/>
              <a:gd name="connsiteX7" fmla="*/ 267 w 4031947"/>
              <a:gd name="connsiteY7" fmla="*/ 367035 h 3600499"/>
              <a:gd name="connsiteX8" fmla="*/ 1541 w 4031947"/>
              <a:gd name="connsiteY8" fmla="*/ 0 h 360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947" h="3600499">
                <a:moveTo>
                  <a:pt x="1541" y="0"/>
                </a:moveTo>
                <a:lnTo>
                  <a:pt x="4031947" y="0"/>
                </a:lnTo>
                <a:lnTo>
                  <a:pt x="4031947" y="0"/>
                </a:lnTo>
                <a:lnTo>
                  <a:pt x="4031947" y="3233464"/>
                </a:lnTo>
                <a:cubicBezTo>
                  <a:pt x="4031947" y="3436172"/>
                  <a:pt x="3867620" y="3600499"/>
                  <a:pt x="3664912" y="3600499"/>
                </a:cubicBezTo>
                <a:lnTo>
                  <a:pt x="267" y="3600499"/>
                </a:lnTo>
                <a:lnTo>
                  <a:pt x="267" y="3600499"/>
                </a:lnTo>
                <a:lnTo>
                  <a:pt x="267" y="367035"/>
                </a:lnTo>
                <a:cubicBezTo>
                  <a:pt x="267" y="164327"/>
                  <a:pt x="-870" y="168365"/>
                  <a:pt x="15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7DA9-6D12-4018-9EAD-C9AC2A01CD0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4424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5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/>
          </a:solidFill>
        </p:spPr>
        <p:txBody>
          <a:bodyPr lIns="90000" tIns="54000" rIns="90000" bIns="54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chemeClr val="bg2"/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–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67DE-8C3C-4DA4-89B4-1D59F65A98EE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747185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8ED9-EB11-49A3-B050-82AAF95255F4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26985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CF23-784B-4BE9-9B31-370F275FB71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092536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AAED-8162-4DA1-848A-60CD6A10649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320694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179D-EE2D-464E-9E93-6A8C6E18B13B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45186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352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>
              <a:alpha val="40000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BDBDBD">
              <a:alpha val="30196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0C49-2EE4-489D-8420-AA755CD2C36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0870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CC7B-1085-4C5B-B4E0-DFADDDDF3B3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rgbClr val="50B948">
              <a:alpha val="40000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737895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2432" cy="1511300"/>
          </a:xfrm>
          <a:custGeom>
            <a:avLst/>
            <a:gdLst/>
            <a:ahLst/>
            <a:cxnLst/>
            <a:rect l="l" t="t" r="r" b="b"/>
            <a:pathLst>
              <a:path w="554243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1199350"/>
                </a:lnTo>
                <a:cubicBezTo>
                  <a:pt x="5542432" y="1371635"/>
                  <a:pt x="5402767" y="1511300"/>
                  <a:pt x="5230482" y="1511300"/>
                </a:cubicBez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50B6E-226C-4B26-B2F5-E93ECF6174FB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7830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5544565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5"/>
          </p:nvPr>
        </p:nvSpPr>
        <p:spPr>
          <a:xfrm>
            <a:off x="6169595" y="3140968"/>
            <a:ext cx="5544568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053228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7DD9-EDD5-41B4-9CF3-BA9B7CC8EB4B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1199350"/>
                </a:lnTo>
                <a:cubicBezTo>
                  <a:pt x="3600352" y="1371635"/>
                  <a:pt x="3460687" y="1511300"/>
                  <a:pt x="3288402" y="1511300"/>
                </a:cubicBez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Content Placeholder 2"/>
          <p:cNvSpPr>
            <a:spLocks noGrp="1"/>
          </p:cNvSpPr>
          <p:nvPr>
            <p:ph sz="half" idx="1"/>
          </p:nvPr>
        </p:nvSpPr>
        <p:spPr>
          <a:xfrm>
            <a:off x="481012" y="3717032"/>
            <a:ext cx="3600351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idx="28"/>
          </p:nvPr>
        </p:nvSpPr>
        <p:spPr>
          <a:xfrm>
            <a:off x="481012" y="3141513"/>
            <a:ext cx="3600351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9"/>
          </p:nvPr>
        </p:nvSpPr>
        <p:spPr>
          <a:xfrm>
            <a:off x="4297363" y="3141513"/>
            <a:ext cx="3600449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3789" y="3141513"/>
            <a:ext cx="3599285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sz="half" idx="30"/>
          </p:nvPr>
        </p:nvSpPr>
        <p:spPr>
          <a:xfrm>
            <a:off x="4297363" y="3717032"/>
            <a:ext cx="3600449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7" name="Content Placeholder 2"/>
          <p:cNvSpPr>
            <a:spLocks noGrp="1"/>
          </p:cNvSpPr>
          <p:nvPr>
            <p:ph sz="half" idx="31"/>
          </p:nvPr>
        </p:nvSpPr>
        <p:spPr>
          <a:xfrm>
            <a:off x="8113811" y="3717032"/>
            <a:ext cx="3600352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43253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80B4-27F9-45A1-BE6E-33CD356A09D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1199350"/>
                </a:lnTo>
                <a:cubicBezTo>
                  <a:pt x="2700252" y="1371635"/>
                  <a:pt x="2560587" y="1511300"/>
                  <a:pt x="2388302" y="1511300"/>
                </a:cubicBez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6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124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813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3911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half" idx="28"/>
          </p:nvPr>
        </p:nvSpPr>
        <p:spPr>
          <a:xfrm>
            <a:off x="3325279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half" idx="29"/>
          </p:nvPr>
        </p:nvSpPr>
        <p:spPr>
          <a:xfrm>
            <a:off x="6169595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half" idx="30"/>
          </p:nvPr>
        </p:nvSpPr>
        <p:spPr>
          <a:xfrm>
            <a:off x="9013911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77909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4297363" y="1557338"/>
            <a:ext cx="360045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481012" y="1544334"/>
            <a:ext cx="3600295" cy="2159694"/>
          </a:xfrm>
          <a:custGeom>
            <a:avLst/>
            <a:gdLst/>
            <a:ahLst/>
            <a:cxnLst/>
            <a:rect l="l" t="t" r="r" b="b"/>
            <a:pathLst>
              <a:path w="3600295" h="2159694">
                <a:moveTo>
                  <a:pt x="359841" y="0"/>
                </a:moveTo>
                <a:lnTo>
                  <a:pt x="2448223" y="0"/>
                </a:lnTo>
                <a:lnTo>
                  <a:pt x="3312046" y="0"/>
                </a:lnTo>
                <a:lnTo>
                  <a:pt x="3600295" y="0"/>
                </a:lnTo>
                <a:lnTo>
                  <a:pt x="3600295" y="2159694"/>
                </a:lnTo>
                <a:lnTo>
                  <a:pt x="0" y="2159694"/>
                </a:lnTo>
                <a:lnTo>
                  <a:pt x="0" y="1799159"/>
                </a:lnTo>
                <a:lnTo>
                  <a:pt x="0" y="503510"/>
                </a:lnTo>
                <a:lnTo>
                  <a:pt x="0" y="359841"/>
                </a:lnTo>
                <a:cubicBezTo>
                  <a:pt x="0" y="161106"/>
                  <a:pt x="161106" y="0"/>
                  <a:pt x="3598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/>
          </p:nvPr>
        </p:nvSpPr>
        <p:spPr>
          <a:xfrm>
            <a:off x="8113867" y="3861694"/>
            <a:ext cx="3600296" cy="2159694"/>
          </a:xfrm>
          <a:custGeom>
            <a:avLst/>
            <a:gdLst/>
            <a:ahLst/>
            <a:cxnLst/>
            <a:rect l="l" t="t" r="r" b="b"/>
            <a:pathLst>
              <a:path w="3600296" h="2159694">
                <a:moveTo>
                  <a:pt x="0" y="0"/>
                </a:moveTo>
                <a:lnTo>
                  <a:pt x="3600296" y="0"/>
                </a:lnTo>
                <a:lnTo>
                  <a:pt x="3600296" y="2159694"/>
                </a:lnTo>
                <a:lnTo>
                  <a:pt x="0" y="2159694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8113867" y="1557338"/>
            <a:ext cx="3600296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481013" y="3861694"/>
            <a:ext cx="3600294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4297387" y="3861694"/>
            <a:ext cx="360040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C128-00A2-44D0-BA3D-BE47A952C3E6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3447194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811386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429733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39" hasCustomPrompt="1"/>
          </p:nvPr>
        </p:nvSpPr>
        <p:spPr>
          <a:xfrm>
            <a:off x="480963" y="5751550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811386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1" hasCustomPrompt="1"/>
          </p:nvPr>
        </p:nvSpPr>
        <p:spPr>
          <a:xfrm>
            <a:off x="429733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640"/>
            <a:ext cx="11233150" cy="504727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176481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2CFF-B6B6-4D9A-9C13-15E0633987E8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908215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68E8-8095-4E93-BA40-E4C9D409D188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79241826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8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F890-D344-4C66-AF03-BECF4D85545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281495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4C32B-B04C-4B15-8131-623860FB7D7E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5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41412271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1058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1130161" y="4436090"/>
            <a:ext cx="10583425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30161" y="5013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5249C75-4AF5-4360-A376-CD099813CB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691BED2-517C-4622-A930-239AF57DF4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1" y="5589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1890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ectangle 32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6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7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3931-528C-4AE5-B8C5-3AB29FB94C84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869255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51DA-5865-4694-B753-E15DEA681E0B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ectangle 26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2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3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373237520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Rectangle 37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Rectangle 39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78F9-B15D-4DDE-B771-923FFD545019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800132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31820-E007-4470-86E8-3EAB2DDA7B50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Rectangle 59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Rectangle 60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Rectangle 61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37033841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3F-C0A4-4019-9A50-1F2407F39BA9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549781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E800-D9E6-4F7B-8C91-FA66BFC03E4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1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9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0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81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82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806371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3ED1-8D13-40CE-A2EC-C55F8E73C2FF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132321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8314-EFA8-489B-B67C-B4AA142A3DCE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34803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7" y="2636912"/>
            <a:ext cx="4737402" cy="1584176"/>
          </a:xfrm>
          <a:prstGeom prst="rect">
            <a:avLst/>
          </a:prstGeom>
        </p:spPr>
      </p:pic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161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50" y="2636912"/>
            <a:ext cx="4736875" cy="1584000"/>
          </a:xfrm>
          <a:prstGeom prst="rect">
            <a:avLst/>
          </a:prstGeom>
        </p:spPr>
      </p:pic>
      <p:sp>
        <p:nvSpPr>
          <p:cNvPr id="3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05775860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25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7AFCC6-740C-4A77-BE51-F32D2E3ED4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081A6FE-804F-42D2-927A-3D41238BB1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89CB5E3F-6A70-470D-AB82-A75F489A9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806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D239508-A4D4-451A-80CC-3681230AF4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64895945-AF5A-48F9-882B-C95FCDAB9D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414AA12A-EDA6-474E-890A-C6EDFEC6D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B36388D6-EA7A-4CBD-94AF-955FD31889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95FFA60-586E-4A95-93E4-533796A98B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56D8C47-7E31-4382-A6E8-F0493D2D89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3881AB3-A0D2-4100-9A93-D9D13676CC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0AF06B8F-FDBB-4698-A4AF-F574673CDB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F5303BA-2AC1-45B6-928E-9E622BB2DA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EEF217D-2344-4897-8815-1A4B74D907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30162" y="4436090"/>
            <a:ext cx="8063562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8450CCB6-FE41-4E22-8355-8DE5506946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6DB44EDB-DDEC-4E82-8974-F1BFF0D840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30162" y="5013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1196AC9E-77DF-4CC3-AFD8-D8E13E08E2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B1F2772-A2BB-4F65-94A0-67CC638812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2" y="5589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8533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>
            <a:spLocks/>
          </p:cNvSpPr>
          <p:nvPr/>
        </p:nvSpPr>
        <p:spPr bwMode="auto">
          <a:xfrm>
            <a:off x="1" y="119063"/>
            <a:ext cx="4691754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1" y="3508376"/>
            <a:ext cx="4691754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97587" y="1916113"/>
            <a:ext cx="5473009" cy="144145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7587" y="3500438"/>
            <a:ext cx="5473009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15811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6339" y="6453336"/>
            <a:ext cx="3841857" cy="144016"/>
          </a:xfrm>
        </p:spPr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55665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692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7587" y="2708275"/>
            <a:ext cx="5473009" cy="144145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" y="119063"/>
            <a:ext cx="4691754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1" y="3508376"/>
            <a:ext cx="4691754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104642226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7587" y="1916113"/>
            <a:ext cx="5473009" cy="14414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7587" y="3500438"/>
            <a:ext cx="5473009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50" y="6237314"/>
            <a:ext cx="1722948" cy="431999"/>
          </a:xfrm>
          <a:prstGeom prst="rect">
            <a:avLst/>
          </a:prstGeom>
        </p:spPr>
      </p:pic>
      <p:sp>
        <p:nvSpPr>
          <p:cNvPr id="12" name="Freeform 6"/>
          <p:cNvSpPr>
            <a:spLocks/>
          </p:cNvSpPr>
          <p:nvPr/>
        </p:nvSpPr>
        <p:spPr bwMode="auto">
          <a:xfrm>
            <a:off x="1" y="119063"/>
            <a:ext cx="4691754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1" y="3508376"/>
            <a:ext cx="4691754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4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3745315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7587" y="1556792"/>
            <a:ext cx="5473009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rgbClr val="50B948">
              <a:alpha val="85098"/>
            </a:srgbClr>
          </a:solidFill>
        </p:spPr>
        <p:txBody>
          <a:bodyPr lIns="162000" tIns="162000" rIns="162000" bIns="16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4690821" cy="323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4690821" cy="3232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81731" y="3501008"/>
            <a:ext cx="470574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657737765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4690821" cy="323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4690821" cy="3232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7587" y="1556792"/>
            <a:ext cx="5473009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481731" y="3501008"/>
            <a:ext cx="470574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196523740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81" y="476673"/>
            <a:ext cx="3937178" cy="2952328"/>
          </a:xfrm>
          <a:prstGeom prst="round2DiagRect">
            <a:avLst>
              <a:gd name="adj1" fmla="val 13501"/>
              <a:gd name="adj2" fmla="val 0"/>
            </a:avLst>
          </a:prstGeom>
          <a:solidFill>
            <a:srgbClr val="50B948">
              <a:alpha val="89804"/>
            </a:srgbClr>
          </a:solidFill>
        </p:spPr>
        <p:txBody>
          <a:bodyPr lIns="180000" tIns="162000" rIns="180000" bIns="162000" anchor="t"/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1964881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86202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557338"/>
            <a:ext cx="5371382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741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86202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557338"/>
            <a:ext cx="5371382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587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2708275"/>
            <a:ext cx="7129462" cy="1441450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24881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53883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1916115"/>
            <a:ext cx="538832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1" y="1557339"/>
            <a:ext cx="537561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1" y="1916115"/>
            <a:ext cx="5375617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1933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1916115"/>
            <a:ext cx="347012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355119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355119" y="1916115"/>
            <a:ext cx="347012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4336" y="1557339"/>
            <a:ext cx="345626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14336" y="1916115"/>
            <a:ext cx="345626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113769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X Colum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1916115"/>
            <a:ext cx="347012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609760" y="4508502"/>
            <a:ext cx="347012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355119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355119" y="1916115"/>
            <a:ext cx="347012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4355119" y="4508502"/>
            <a:ext cx="347012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4336" y="1557339"/>
            <a:ext cx="345626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14336" y="1916115"/>
            <a:ext cx="345626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8115299" y="4508502"/>
            <a:ext cx="347012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153910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53883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1916115"/>
            <a:ext cx="538832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609759" y="4508502"/>
            <a:ext cx="5391793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1" y="1557339"/>
            <a:ext cx="537561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1" y="1916115"/>
            <a:ext cx="537561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6193624" y="4508502"/>
            <a:ext cx="5376973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014482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10960838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1916115"/>
            <a:ext cx="10960838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609759" y="4508502"/>
            <a:ext cx="1096083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936503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93788" y="1557338"/>
            <a:ext cx="2976808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653116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593790" y="1557340"/>
            <a:ext cx="2976808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93790" y="3786993"/>
            <a:ext cx="2976808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01604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471954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617410" y="1557338"/>
            <a:ext cx="5953187" cy="4464050"/>
          </a:xfrm>
          <a:prstGeom prst="round2DiagRect">
            <a:avLst>
              <a:gd name="adj1" fmla="val 819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2562970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471954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616981" y="1557340"/>
            <a:ext cx="2976808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593790" y="1557340"/>
            <a:ext cx="2976808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616981" y="3790715"/>
            <a:ext cx="2976808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93790" y="3786993"/>
            <a:ext cx="2976808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5375094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581" y="1557338"/>
            <a:ext cx="10946017" cy="4464050"/>
          </a:xfrm>
          <a:prstGeom prst="round2DiagRect">
            <a:avLst>
              <a:gd name="adj1" fmla="val 81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100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1916113"/>
            <a:ext cx="7129462" cy="1441450"/>
          </a:xfrm>
        </p:spPr>
        <p:txBody>
          <a:bodyPr anchor="b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701" y="3500438"/>
            <a:ext cx="7129462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51" y="6237312"/>
            <a:ext cx="1291874" cy="431999"/>
          </a:xfrm>
          <a:prstGeom prst="rect">
            <a:avLst/>
          </a:prstGeom>
        </p:spPr>
      </p:pic>
      <p:sp>
        <p:nvSpPr>
          <p:cNvPr id="4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34212124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581" y="476672"/>
            <a:ext cx="10946017" cy="5544716"/>
          </a:xfrm>
          <a:prstGeom prst="round2DiagRect">
            <a:avLst>
              <a:gd name="adj1" fmla="val 66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6653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6193625" y="1557340"/>
            <a:ext cx="5376973" cy="863549"/>
          </a:xfrm>
          <a:prstGeom prst="round1Rect">
            <a:avLst>
              <a:gd name="adj" fmla="val 37282"/>
            </a:avLst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3267" y="2420890"/>
            <a:ext cx="5377329" cy="3600499"/>
          </a:xfrm>
          <a:custGeom>
            <a:avLst/>
            <a:gdLst>
              <a:gd name="connsiteX0" fmla="*/ 367035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367035 w 4031680"/>
              <a:gd name="connsiteY8" fmla="*/ 0 h 3600499"/>
              <a:gd name="connsiteX0" fmla="*/ 91965 w 4116565"/>
              <a:gd name="connsiteY0" fmla="*/ 0 h 3600499"/>
              <a:gd name="connsiteX1" fmla="*/ 4116565 w 4116565"/>
              <a:gd name="connsiteY1" fmla="*/ 0 h 3600499"/>
              <a:gd name="connsiteX2" fmla="*/ 4116565 w 4116565"/>
              <a:gd name="connsiteY2" fmla="*/ 0 h 3600499"/>
              <a:gd name="connsiteX3" fmla="*/ 4116565 w 4116565"/>
              <a:gd name="connsiteY3" fmla="*/ 3233464 h 3600499"/>
              <a:gd name="connsiteX4" fmla="*/ 3749530 w 4116565"/>
              <a:gd name="connsiteY4" fmla="*/ 3600499 h 3600499"/>
              <a:gd name="connsiteX5" fmla="*/ 84885 w 4116565"/>
              <a:gd name="connsiteY5" fmla="*/ 3600499 h 3600499"/>
              <a:gd name="connsiteX6" fmla="*/ 84885 w 4116565"/>
              <a:gd name="connsiteY6" fmla="*/ 3600499 h 3600499"/>
              <a:gd name="connsiteX7" fmla="*/ 84885 w 4116565"/>
              <a:gd name="connsiteY7" fmla="*/ 367035 h 3600499"/>
              <a:gd name="connsiteX8" fmla="*/ 91965 w 4116565"/>
              <a:gd name="connsiteY8" fmla="*/ 0 h 3600499"/>
              <a:gd name="connsiteX0" fmla="*/ 7080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7080 w 4031680"/>
              <a:gd name="connsiteY8" fmla="*/ 0 h 3600499"/>
              <a:gd name="connsiteX0" fmla="*/ 1541 w 4031947"/>
              <a:gd name="connsiteY0" fmla="*/ 0 h 3600499"/>
              <a:gd name="connsiteX1" fmla="*/ 4031947 w 4031947"/>
              <a:gd name="connsiteY1" fmla="*/ 0 h 3600499"/>
              <a:gd name="connsiteX2" fmla="*/ 4031947 w 4031947"/>
              <a:gd name="connsiteY2" fmla="*/ 0 h 3600499"/>
              <a:gd name="connsiteX3" fmla="*/ 4031947 w 4031947"/>
              <a:gd name="connsiteY3" fmla="*/ 3233464 h 3600499"/>
              <a:gd name="connsiteX4" fmla="*/ 3664912 w 4031947"/>
              <a:gd name="connsiteY4" fmla="*/ 3600499 h 3600499"/>
              <a:gd name="connsiteX5" fmla="*/ 267 w 4031947"/>
              <a:gd name="connsiteY5" fmla="*/ 3600499 h 3600499"/>
              <a:gd name="connsiteX6" fmla="*/ 267 w 4031947"/>
              <a:gd name="connsiteY6" fmla="*/ 3600499 h 3600499"/>
              <a:gd name="connsiteX7" fmla="*/ 267 w 4031947"/>
              <a:gd name="connsiteY7" fmla="*/ 367035 h 3600499"/>
              <a:gd name="connsiteX8" fmla="*/ 1541 w 4031947"/>
              <a:gd name="connsiteY8" fmla="*/ 0 h 360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947" h="3600499">
                <a:moveTo>
                  <a:pt x="1541" y="0"/>
                </a:moveTo>
                <a:lnTo>
                  <a:pt x="4031947" y="0"/>
                </a:lnTo>
                <a:lnTo>
                  <a:pt x="4031947" y="0"/>
                </a:lnTo>
                <a:lnTo>
                  <a:pt x="4031947" y="3233464"/>
                </a:lnTo>
                <a:cubicBezTo>
                  <a:pt x="4031947" y="3436172"/>
                  <a:pt x="3867620" y="3600499"/>
                  <a:pt x="3664912" y="3600499"/>
                </a:cubicBezTo>
                <a:lnTo>
                  <a:pt x="267" y="3600499"/>
                </a:lnTo>
                <a:lnTo>
                  <a:pt x="267" y="3600499"/>
                </a:lnTo>
                <a:lnTo>
                  <a:pt x="267" y="367035"/>
                </a:lnTo>
                <a:cubicBezTo>
                  <a:pt x="267" y="164327"/>
                  <a:pt x="-870" y="168365"/>
                  <a:pt x="15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012209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/>
          </a:solidFill>
        </p:spPr>
        <p:txBody>
          <a:bodyPr lIns="90000" tIns="54000" rIns="90000" bIns="54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178804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chemeClr val="bg2"/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–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99095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82832" y="1558801"/>
            <a:ext cx="5391793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792" h="2152399">
                <a:moveTo>
                  <a:pt x="333005" y="0"/>
                </a:moveTo>
                <a:lnTo>
                  <a:pt x="4042792" y="0"/>
                </a:lnTo>
                <a:lnTo>
                  <a:pt x="4042792" y="0"/>
                </a:lnTo>
                <a:cubicBezTo>
                  <a:pt x="4041281" y="1489003"/>
                  <a:pt x="4039771" y="663337"/>
                  <a:pt x="4038260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1079" y="3853900"/>
            <a:ext cx="5391924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890" h="2167488">
                <a:moveTo>
                  <a:pt x="0" y="0"/>
                </a:moveTo>
                <a:lnTo>
                  <a:pt x="4042890" y="3018"/>
                </a:lnTo>
                <a:lnTo>
                  <a:pt x="4042890" y="1834483"/>
                </a:lnTo>
                <a:cubicBezTo>
                  <a:pt x="4042890" y="2018397"/>
                  <a:pt x="3893799" y="2167488"/>
                  <a:pt x="3709885" y="2167488"/>
                </a:cubicBezTo>
                <a:lnTo>
                  <a:pt x="98" y="2167488"/>
                </a:lnTo>
                <a:lnTo>
                  <a:pt x="98" y="2167488"/>
                </a:lnTo>
                <a:cubicBezTo>
                  <a:pt x="65" y="679471"/>
                  <a:pt x="33" y="1488017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3781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82832" y="1558801"/>
            <a:ext cx="5391793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792" h="2152399">
                <a:moveTo>
                  <a:pt x="333005" y="0"/>
                </a:moveTo>
                <a:lnTo>
                  <a:pt x="4042792" y="0"/>
                </a:lnTo>
                <a:lnTo>
                  <a:pt x="4042792" y="0"/>
                </a:lnTo>
                <a:cubicBezTo>
                  <a:pt x="4041281" y="1489003"/>
                  <a:pt x="4039771" y="663337"/>
                  <a:pt x="4038260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1079" y="3853900"/>
            <a:ext cx="5391924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890" h="2167488">
                <a:moveTo>
                  <a:pt x="0" y="0"/>
                </a:moveTo>
                <a:lnTo>
                  <a:pt x="4042890" y="3018"/>
                </a:lnTo>
                <a:lnTo>
                  <a:pt x="4042890" y="1834483"/>
                </a:lnTo>
                <a:cubicBezTo>
                  <a:pt x="4042890" y="2018397"/>
                  <a:pt x="3893799" y="2167488"/>
                  <a:pt x="3709885" y="2167488"/>
                </a:cubicBezTo>
                <a:lnTo>
                  <a:pt x="98" y="2167488"/>
                </a:lnTo>
                <a:lnTo>
                  <a:pt x="98" y="2167488"/>
                </a:lnTo>
                <a:cubicBezTo>
                  <a:pt x="65" y="679471"/>
                  <a:pt x="33" y="1488017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3789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8593789" y="1558801"/>
            <a:ext cx="2972889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593512" y="3853900"/>
            <a:ext cx="2989491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13699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3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8593789" y="1558801"/>
            <a:ext cx="2972889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593512" y="3853900"/>
            <a:ext cx="2989491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918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>
              <a:alpha val="40000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78804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BDBDBD">
              <a:alpha val="30196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00206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82832" y="1558801"/>
            <a:ext cx="5391793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792" h="2152399">
                <a:moveTo>
                  <a:pt x="333005" y="0"/>
                </a:moveTo>
                <a:lnTo>
                  <a:pt x="4042792" y="0"/>
                </a:lnTo>
                <a:lnTo>
                  <a:pt x="4042792" y="0"/>
                </a:lnTo>
                <a:cubicBezTo>
                  <a:pt x="4041281" y="1489003"/>
                  <a:pt x="4039771" y="663337"/>
                  <a:pt x="4038260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rgbClr val="50B948">
              <a:alpha val="40000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1079" y="3853900"/>
            <a:ext cx="5391924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890" h="2167488">
                <a:moveTo>
                  <a:pt x="0" y="0"/>
                </a:moveTo>
                <a:lnTo>
                  <a:pt x="4042890" y="3018"/>
                </a:lnTo>
                <a:lnTo>
                  <a:pt x="4042890" y="1834483"/>
                </a:lnTo>
                <a:cubicBezTo>
                  <a:pt x="4042890" y="2018397"/>
                  <a:pt x="3893799" y="2167488"/>
                  <a:pt x="3709885" y="2167488"/>
                </a:cubicBezTo>
                <a:lnTo>
                  <a:pt x="98" y="2167488"/>
                </a:lnTo>
                <a:lnTo>
                  <a:pt x="98" y="2167488"/>
                </a:lnTo>
                <a:cubicBezTo>
                  <a:pt x="65" y="679471"/>
                  <a:pt x="33" y="1488017"/>
                  <a:pt x="0" y="0"/>
                </a:cubicBezTo>
                <a:close/>
              </a:path>
            </a:pathLst>
          </a:custGeom>
          <a:solidFill>
            <a:srgbClr val="BDBDBD">
              <a:alpha val="30196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8172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4580" y="1557338"/>
            <a:ext cx="5377733" cy="1511300"/>
          </a:xfrm>
          <a:custGeom>
            <a:avLst/>
            <a:gdLst/>
            <a:ahLst/>
            <a:cxnLst/>
            <a:rect l="l" t="t" r="r" b="b"/>
            <a:pathLst>
              <a:path w="4032250" h="1511300">
                <a:moveTo>
                  <a:pt x="311950" y="0"/>
                </a:moveTo>
                <a:lnTo>
                  <a:pt x="4032250" y="0"/>
                </a:lnTo>
                <a:lnTo>
                  <a:pt x="4032250" y="1079574"/>
                </a:lnTo>
                <a:lnTo>
                  <a:pt x="4032250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192864" y="1557338"/>
            <a:ext cx="5377733" cy="1511300"/>
          </a:xfrm>
          <a:custGeom>
            <a:avLst/>
            <a:gdLst/>
            <a:ahLst/>
            <a:cxnLst/>
            <a:rect l="l" t="t" r="r" b="b"/>
            <a:pathLst>
              <a:path w="4032250" h="1511300">
                <a:moveTo>
                  <a:pt x="0" y="0"/>
                </a:moveTo>
                <a:lnTo>
                  <a:pt x="4032250" y="0"/>
                </a:lnTo>
                <a:lnTo>
                  <a:pt x="4032250" y="1199350"/>
                </a:lnTo>
                <a:cubicBezTo>
                  <a:pt x="4032250" y="1371635"/>
                  <a:pt x="3892585" y="1511300"/>
                  <a:pt x="3720300" y="1511300"/>
                </a:cubicBezTo>
                <a:lnTo>
                  <a:pt x="0" y="1511300"/>
                </a:lnTo>
                <a:lnTo>
                  <a:pt x="0" y="50318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624581" y="2772971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6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64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23555" y="3140968"/>
            <a:ext cx="5377997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Content Placeholder 2"/>
          <p:cNvSpPr>
            <a:spLocks noGrp="1"/>
          </p:cNvSpPr>
          <p:nvPr>
            <p:ph sz="half" idx="25"/>
          </p:nvPr>
        </p:nvSpPr>
        <p:spPr>
          <a:xfrm>
            <a:off x="6193626" y="3140968"/>
            <a:ext cx="5377996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4212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Select shape and click insert picture from menu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202386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4579" y="1557338"/>
            <a:ext cx="3455300" cy="1511300"/>
          </a:xfrm>
          <a:custGeom>
            <a:avLst/>
            <a:gdLst/>
            <a:ahLst/>
            <a:cxnLst/>
            <a:rect l="l" t="t" r="r" b="b"/>
            <a:pathLst>
              <a:path w="2590800" h="1511300">
                <a:moveTo>
                  <a:pt x="311950" y="0"/>
                </a:moveTo>
                <a:lnTo>
                  <a:pt x="2590800" y="0"/>
                </a:lnTo>
                <a:lnTo>
                  <a:pt x="2590800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115297" y="1557338"/>
            <a:ext cx="3455300" cy="1511300"/>
          </a:xfrm>
          <a:custGeom>
            <a:avLst/>
            <a:gdLst/>
            <a:ahLst/>
            <a:cxnLst/>
            <a:rect l="l" t="t" r="r" b="b"/>
            <a:pathLst>
              <a:path w="2590800" h="1511300">
                <a:moveTo>
                  <a:pt x="0" y="0"/>
                </a:moveTo>
                <a:lnTo>
                  <a:pt x="2590800" y="0"/>
                </a:lnTo>
                <a:lnTo>
                  <a:pt x="2590800" y="1199350"/>
                </a:lnTo>
                <a:cubicBezTo>
                  <a:pt x="2590800" y="1371635"/>
                  <a:pt x="2451135" y="1511300"/>
                  <a:pt x="2278850" y="1511300"/>
                </a:cubicBez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369938" y="1557338"/>
            <a:ext cx="34553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09760" y="3717032"/>
            <a:ext cx="3471080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Text Placeholder 2"/>
          <p:cNvSpPr>
            <a:spLocks noGrp="1"/>
          </p:cNvSpPr>
          <p:nvPr>
            <p:ph type="body" idx="28"/>
          </p:nvPr>
        </p:nvSpPr>
        <p:spPr>
          <a:xfrm>
            <a:off x="609760" y="3141515"/>
            <a:ext cx="3470120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9"/>
          </p:nvPr>
        </p:nvSpPr>
        <p:spPr>
          <a:xfrm>
            <a:off x="4368946" y="3141515"/>
            <a:ext cx="3457284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4336" y="3141515"/>
            <a:ext cx="3456260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30"/>
          </p:nvPr>
        </p:nvSpPr>
        <p:spPr>
          <a:xfrm>
            <a:off x="4368946" y="3717032"/>
            <a:ext cx="3457284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Content Placeholder 2"/>
          <p:cNvSpPr>
            <a:spLocks noGrp="1"/>
          </p:cNvSpPr>
          <p:nvPr>
            <p:ph sz="half" idx="31"/>
          </p:nvPr>
        </p:nvSpPr>
        <p:spPr>
          <a:xfrm>
            <a:off x="8114337" y="3717032"/>
            <a:ext cx="3457284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038081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4579" y="1557338"/>
            <a:ext cx="2591475" cy="1511300"/>
          </a:xfrm>
          <a:custGeom>
            <a:avLst/>
            <a:gdLst/>
            <a:ahLst/>
            <a:cxnLst/>
            <a:rect l="l" t="t" r="r" b="b"/>
            <a:pathLst>
              <a:path w="1943100" h="1511300">
                <a:moveTo>
                  <a:pt x="311950" y="0"/>
                </a:moveTo>
                <a:lnTo>
                  <a:pt x="1943100" y="0"/>
                </a:lnTo>
                <a:lnTo>
                  <a:pt x="1943100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979122" y="1557338"/>
            <a:ext cx="2591475" cy="1511300"/>
          </a:xfrm>
          <a:custGeom>
            <a:avLst/>
            <a:gdLst/>
            <a:ahLst/>
            <a:cxnLst/>
            <a:rect l="l" t="t" r="r" b="b"/>
            <a:pathLst>
              <a:path w="1943100" h="1511300">
                <a:moveTo>
                  <a:pt x="0" y="0"/>
                </a:moveTo>
                <a:lnTo>
                  <a:pt x="1943100" y="0"/>
                </a:lnTo>
                <a:lnTo>
                  <a:pt x="1943100" y="1199350"/>
                </a:lnTo>
                <a:cubicBezTo>
                  <a:pt x="1943100" y="1371635"/>
                  <a:pt x="1803435" y="1511300"/>
                  <a:pt x="1631150" y="1511300"/>
                </a:cubicBez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3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408722" y="1557338"/>
            <a:ext cx="2593592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92863" y="1557338"/>
            <a:ext cx="2593591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23556" y="3140968"/>
            <a:ext cx="25925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624581" y="2772971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6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64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419096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979123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28"/>
          </p:nvPr>
        </p:nvSpPr>
        <p:spPr>
          <a:xfrm>
            <a:off x="3408722" y="3140968"/>
            <a:ext cx="2593592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29"/>
          </p:nvPr>
        </p:nvSpPr>
        <p:spPr>
          <a:xfrm>
            <a:off x="6192863" y="3140968"/>
            <a:ext cx="2593591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30"/>
          </p:nvPr>
        </p:nvSpPr>
        <p:spPr>
          <a:xfrm>
            <a:off x="8979122" y="3140968"/>
            <a:ext cx="2592499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567941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836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573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97" y="2636912"/>
            <a:ext cx="6318181" cy="1584176"/>
          </a:xfrm>
          <a:prstGeom prst="rect">
            <a:avLst/>
          </a:prstGeom>
        </p:spPr>
      </p:pic>
      <p:sp>
        <p:nvSpPr>
          <p:cNvPr id="2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4310444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50" y="2636912"/>
            <a:ext cx="6317478" cy="1584000"/>
          </a:xfrm>
          <a:prstGeom prst="rect">
            <a:avLst/>
          </a:prstGeom>
        </p:spPr>
      </p:pic>
      <p:sp>
        <p:nvSpPr>
          <p:cNvPr id="3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8419781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Select shape and click insert picture from menu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846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image" Target="../media/image11.pn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9"/>
            <a:ext cx="11233150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453336"/>
            <a:ext cx="1223963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A22DA4D0-8748-42E4-92E2-B4D048CA0FE3}" type="datetime3">
              <a:rPr lang="en-US" smtClean="0"/>
              <a:t>25 November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65338" y="6453336"/>
            <a:ext cx="4032250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014" y="6453336"/>
            <a:ext cx="360361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82F35C78-EDC3-4BE6-A74D-429C10820A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083" y="6237312"/>
            <a:ext cx="1291874" cy="432000"/>
          </a:xfrm>
          <a:prstGeom prst="rect">
            <a:avLst/>
          </a:prstGeom>
        </p:spPr>
      </p:pic>
      <p:sp>
        <p:nvSpPr>
          <p:cNvPr id="7" name="t_confidentiality"/>
          <p:cNvSpPr/>
          <p:nvPr userDrawn="1"/>
        </p:nvSpPr>
        <p:spPr>
          <a:xfrm>
            <a:off x="9626219" y="111547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(c)" hidden="1"/>
          <p:cNvSpPr txBox="1"/>
          <p:nvPr userDrawn="1"/>
        </p:nvSpPr>
        <p:spPr>
          <a:xfrm>
            <a:off x="11986517" y="6891795"/>
            <a:ext cx="19877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valmet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3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6" r:id="rId4"/>
    <p:sldLayoutId id="2147483717" r:id="rId5"/>
    <p:sldLayoutId id="2147483664" r:id="rId6"/>
    <p:sldLayoutId id="2147483704" r:id="rId7"/>
    <p:sldLayoutId id="2147483702" r:id="rId8"/>
    <p:sldLayoutId id="2147483703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90" r:id="rId25"/>
    <p:sldLayoutId id="2147483691" r:id="rId26"/>
    <p:sldLayoutId id="2147483696" r:id="rId27"/>
    <p:sldLayoutId id="2147483692" r:id="rId28"/>
    <p:sldLayoutId id="2147483697" r:id="rId29"/>
    <p:sldLayoutId id="2147483683" r:id="rId30"/>
    <p:sldLayoutId id="2147483685" r:id="rId31"/>
    <p:sldLayoutId id="2147483693" r:id="rId32"/>
    <p:sldLayoutId id="2147483694" r:id="rId33"/>
    <p:sldLayoutId id="2147483695" r:id="rId34"/>
    <p:sldLayoutId id="2147483708" r:id="rId35"/>
    <p:sldLayoutId id="2147483705" r:id="rId36"/>
    <p:sldLayoutId id="2147483711" r:id="rId37"/>
    <p:sldLayoutId id="2147483706" r:id="rId38"/>
    <p:sldLayoutId id="2147483712" r:id="rId39"/>
    <p:sldLayoutId id="2147483707" r:id="rId40"/>
    <p:sldLayoutId id="2147483713" r:id="rId41"/>
    <p:sldLayoutId id="2147483709" r:id="rId42"/>
    <p:sldLayoutId id="2147483714" r:id="rId43"/>
    <p:sldLayoutId id="2147483710" r:id="rId44"/>
    <p:sldLayoutId id="2147483715" r:id="rId45"/>
    <p:sldLayoutId id="2147483681" r:id="rId46"/>
    <p:sldLayoutId id="2147483687" r:id="rId47"/>
    <p:sldLayoutId id="2147483688" r:id="rId48"/>
    <p:sldLayoutId id="2147483689" r:id="rId49"/>
  </p:sldLayoutIdLst>
  <p:transition spd="med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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242527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9359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10960838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3734" y="6453336"/>
            <a:ext cx="1632606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341" y="6453336"/>
            <a:ext cx="3841857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Including TC (6,4Meur BRA/TST)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715" y="6453336"/>
            <a:ext cx="495017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50" y="6237312"/>
            <a:ext cx="1722948" cy="432000"/>
          </a:xfrm>
          <a:prstGeom prst="rect">
            <a:avLst/>
          </a:prstGeom>
        </p:spPr>
      </p:pic>
      <p:sp>
        <p:nvSpPr>
          <p:cNvPr id="7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24780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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242527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6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king up at the sun through tall trees&#10;&#10;AI-generated content may be incorrect.">
            <a:extLst>
              <a:ext uri="{FF2B5EF4-FFF2-40B4-BE49-F238E27FC236}">
                <a16:creationId xmlns:a16="http://schemas.microsoft.com/office/drawing/2014/main" id="{BC516782-7D1B-81FB-32FB-C54B6EBA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" b="6893"/>
          <a:stretch>
            <a:fillRect/>
          </a:stretch>
        </p:blipFill>
        <p:spPr>
          <a:xfrm>
            <a:off x="20" y="10"/>
            <a:ext cx="12195155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4B602-58B2-93A8-5559-7CC524A3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</p:spPr>
        <p:txBody>
          <a:bodyPr vert="horz" lIns="162000" tIns="162000" rIns="162000" bIns="162000" rtlCol="0" anchor="t" anchorCtr="0">
            <a:normAutofit/>
          </a:bodyPr>
          <a:lstStyle/>
          <a:p>
            <a:r>
              <a:rPr lang="en-US" b="1" noProof="0" dirty="0" err="1"/>
              <a:t>LatAm</a:t>
            </a:r>
            <a:r>
              <a:rPr lang="en-US" b="1" noProof="0" dirty="0"/>
              <a:t> SER S&amp;OP 2026 - EXPO</a:t>
            </a:r>
            <a:br>
              <a:rPr lang="en-US" noProof="0" dirty="0"/>
            </a:br>
            <a:br>
              <a:rPr lang="en-US" noProof="0" dirty="0"/>
            </a:br>
            <a:r>
              <a:rPr lang="en-US" sz="2400" noProof="0" dirty="0"/>
              <a:t>Station 08 – Financial Guarantees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Laurine Afornali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37232-3D04-6FEB-512F-15B843E6F466}"/>
              </a:ext>
            </a:extLst>
          </p:cNvPr>
          <p:cNvSpPr txBox="1"/>
          <p:nvPr/>
        </p:nvSpPr>
        <p:spPr>
          <a:xfrm>
            <a:off x="4873451" y="3501008"/>
            <a:ext cx="6552728" cy="15121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  <a:buClr>
                <a:schemeClr val="accent1"/>
              </a:buClr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692199F-A3D8-1CDD-CFAF-E797851072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18800"/>
            <a:ext cx="3517200" cy="3232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9B8B0F0-81C8-4D56-3BE3-38348E247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10000"/>
            <a:ext cx="3517200" cy="32328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466A9D81-E16D-023C-781A-9E19E8F44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6" y="3706975"/>
            <a:ext cx="1450217" cy="14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663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90475F-65B4-44CA-34A5-2B288EE356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TLatAm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246C52D3-A5C7-D7E7-CA39-776C22F0A4F1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B064F373-7990-1924-2B64-50DBB7E76444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0131007B-FD68-E6D7-58CB-EFD8666C5FA0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3022177F-082A-44CB-8F86-E63FA14BE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43BDC-54E5-30AE-8B05-B5BB7CC8D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547" y="2934472"/>
            <a:ext cx="5597011" cy="15613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05E723-C2CD-E711-E37A-7A13CF660DE9}"/>
              </a:ext>
            </a:extLst>
          </p:cNvPr>
          <p:cNvSpPr/>
          <p:nvPr/>
        </p:nvSpPr>
        <p:spPr>
          <a:xfrm>
            <a:off x="10124083" y="3284984"/>
            <a:ext cx="1158080" cy="30480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D98B5E-904D-D3B0-5270-709719F1F336}"/>
              </a:ext>
            </a:extLst>
          </p:cNvPr>
          <p:cNvSpPr/>
          <p:nvPr/>
        </p:nvSpPr>
        <p:spPr>
          <a:xfrm>
            <a:off x="5752224" y="3276600"/>
            <a:ext cx="2898248" cy="304800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5998F-7555-7E4A-D3CE-5C4095E42CDD}"/>
              </a:ext>
            </a:extLst>
          </p:cNvPr>
          <p:cNvSpPr txBox="1"/>
          <p:nvPr/>
        </p:nvSpPr>
        <p:spPr>
          <a:xfrm>
            <a:off x="5737547" y="457200"/>
            <a:ext cx="1828799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Global Support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D282C-B110-479A-46CF-209BBC9732AB}"/>
              </a:ext>
            </a:extLst>
          </p:cNvPr>
          <p:cNvSpPr txBox="1"/>
          <p:nvPr/>
        </p:nvSpPr>
        <p:spPr>
          <a:xfrm>
            <a:off x="481014" y="457200"/>
            <a:ext cx="195897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Domestic Support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98B7CC-9AE9-822A-50B6-51D801EEE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223" y="1894874"/>
            <a:ext cx="1667052" cy="691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0F7A0C-6E0B-9D97-0D95-BCF76CB9E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5" y="1828800"/>
            <a:ext cx="4052102" cy="2667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BFD346-0C5A-545A-6884-6E75647B0F0E}"/>
              </a:ext>
            </a:extLst>
          </p:cNvPr>
          <p:cNvSpPr/>
          <p:nvPr/>
        </p:nvSpPr>
        <p:spPr>
          <a:xfrm>
            <a:off x="460444" y="3254519"/>
            <a:ext cx="3934213" cy="57962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5D9FC1-44DD-03D8-A316-78C0DE1D5B31}"/>
              </a:ext>
            </a:extLst>
          </p:cNvPr>
          <p:cNvCxnSpPr>
            <a:cxnSpLocks/>
          </p:cNvCxnSpPr>
          <p:nvPr/>
        </p:nvCxnSpPr>
        <p:spPr>
          <a:xfrm>
            <a:off x="5233491" y="558801"/>
            <a:ext cx="0" cy="468052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363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24EE-7A9F-636E-4DEA-E65C4FB2D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4ADF9FB-7354-26A6-789F-428690D3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22" y="156209"/>
            <a:ext cx="10960838" cy="503907"/>
          </a:xfrm>
        </p:spPr>
        <p:txBody>
          <a:bodyPr/>
          <a:lstStyle/>
          <a:p>
            <a:r>
              <a:rPr lang="en-US" dirty="0"/>
              <a:t>Why should we know about Financial Guarantees?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14D59D-3020-5548-29E3-E35B79F01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1643" y="6453336"/>
            <a:ext cx="3073141" cy="169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A3EFA606-E015-9C20-8F89-BA97344FAD4C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FDA50A15-7236-B027-E09A-437CCDAAD596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D21DDBD3-8CE8-C3C1-667F-3254D83A31CD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D99C2CEA-13BD-82B1-7F2A-45851A97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4C6CF937-D52F-ED35-37D6-27CDD1D7F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093406"/>
              </p:ext>
            </p:extLst>
          </p:nvPr>
        </p:nvGraphicFramePr>
        <p:xfrm>
          <a:off x="616743" y="1196975"/>
          <a:ext cx="1096168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B79F6F-82F7-5A66-F485-EAC8B9ACB443}"/>
              </a:ext>
            </a:extLst>
          </p:cNvPr>
          <p:cNvSpPr/>
          <p:nvPr/>
        </p:nvSpPr>
        <p:spPr>
          <a:xfrm>
            <a:off x="817689" y="5560124"/>
            <a:ext cx="10779371" cy="6771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SECTION A</a:t>
            </a:r>
          </a:p>
          <a:p>
            <a:r>
              <a:rPr lang="en-US" sz="1100" dirty="0">
                <a:solidFill>
                  <a:schemeClr val="tx1"/>
                </a:solidFill>
              </a:rPr>
              <a:t>Any exception to Section A is subject to written pre-commitment by the General Counsel of Valmet </a:t>
            </a:r>
            <a:r>
              <a:rPr lang="en-US" sz="1100" dirty="0" err="1">
                <a:solidFill>
                  <a:schemeClr val="tx1"/>
                </a:solidFill>
              </a:rPr>
              <a:t>Oyj</a:t>
            </a:r>
            <a:r>
              <a:rPr lang="en-US" sz="1100" dirty="0">
                <a:solidFill>
                  <a:schemeClr val="tx1"/>
                </a:solidFill>
              </a:rPr>
              <a:t> and the President(s) of Business Line in question and can be granted only by the President and CEO of Valmet </a:t>
            </a:r>
            <a:r>
              <a:rPr lang="en-US" sz="1100" dirty="0" err="1">
                <a:solidFill>
                  <a:schemeClr val="tx1"/>
                </a:solidFill>
              </a:rPr>
              <a:t>Oyj</a:t>
            </a:r>
            <a:r>
              <a:rPr lang="en-US" sz="1100" dirty="0">
                <a:solidFill>
                  <a:schemeClr val="tx1"/>
                </a:solidFill>
              </a:rPr>
              <a:t>. Any request for exceptions shall be presented to the President and CEO by the respective Business Line President(s) in question.</a:t>
            </a:r>
            <a:endParaRPr lang="pt-B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64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38432-1753-9C38-A31D-D2B8F014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A5B1467-4953-DA73-DB6D-211FC98A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22" y="156209"/>
            <a:ext cx="10960838" cy="503907"/>
          </a:xfrm>
        </p:spPr>
        <p:txBody>
          <a:bodyPr/>
          <a:lstStyle/>
          <a:p>
            <a:r>
              <a:rPr lang="en-US" dirty="0"/>
              <a:t>What types of Financial Guarantees?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16A3DD-A03B-9603-4C95-FC0C4B422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1643" y="6453336"/>
            <a:ext cx="3073141" cy="169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B8790303-D6E2-7278-7CC0-60AAD7908AEA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873675AE-71CC-39DD-A798-3BA5AA8DF570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C5F8A2D4-8415-43EF-4AA0-D1BB66A46D40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C0070828-6AA4-22ED-63C4-E421D1CA8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graphicFrame>
        <p:nvGraphicFramePr>
          <p:cNvPr id="9" name="Content Placeholder 35">
            <a:extLst>
              <a:ext uri="{FF2B5EF4-FFF2-40B4-BE49-F238E27FC236}">
                <a16:creationId xmlns:a16="http://schemas.microsoft.com/office/drawing/2014/main" id="{2D8D24E1-1576-A2CC-BE0E-5B0F6EE042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065380"/>
              </p:ext>
            </p:extLst>
          </p:nvPr>
        </p:nvGraphicFramePr>
        <p:xfrm>
          <a:off x="609600" y="1557338"/>
          <a:ext cx="1096168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26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53FDF-351B-58F3-2AD2-06CEFF964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DFB13FF-9DE4-54C0-E13F-297D410A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22" y="156209"/>
            <a:ext cx="10960838" cy="503907"/>
          </a:xfrm>
        </p:spPr>
        <p:txBody>
          <a:bodyPr/>
          <a:lstStyle/>
          <a:p>
            <a:r>
              <a:rPr lang="en-US" dirty="0"/>
              <a:t>What are the modalities of Financial Guarantees?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380C4F-20B3-CB16-9F2D-4403DE9E7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1643" y="6453336"/>
            <a:ext cx="3073141" cy="169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A89C1136-F6E6-9EEE-C3D1-5F96B0571AE3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B24CDFFE-DD9D-9B71-AB07-4BE5A38E8048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A9BAD68A-6AD2-1424-AF36-F845C0416450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65232424-B0AB-7269-70AC-7329BA67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CBBB5D7-9478-A1AE-D435-FBE11E737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032576"/>
              </p:ext>
            </p:extLst>
          </p:nvPr>
        </p:nvGraphicFramePr>
        <p:xfrm>
          <a:off x="609600" y="1557338"/>
          <a:ext cx="6496099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A person and person wearing safety gear&#10;&#10;AI-generated content may be incorrect.">
            <a:extLst>
              <a:ext uri="{FF2B5EF4-FFF2-40B4-BE49-F238E27FC236}">
                <a16:creationId xmlns:a16="http://schemas.microsoft.com/office/drawing/2014/main" id="{8BAA822C-1324-359C-5D88-017ACFD0E3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32" y="2132856"/>
            <a:ext cx="4388443" cy="3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D3DE1-19F3-AC08-E596-3B9D690A2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261662C-BDD5-A459-5659-6F927BFF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22" y="156209"/>
            <a:ext cx="10960838" cy="503907"/>
          </a:xfrm>
        </p:spPr>
        <p:txBody>
          <a:bodyPr/>
          <a:lstStyle/>
          <a:p>
            <a:r>
              <a:rPr lang="en-US" dirty="0"/>
              <a:t>What should be negotiated during the negotiation phase?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0C7334-9959-7966-6F6A-14BBC4F334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1643" y="6453336"/>
            <a:ext cx="3073141" cy="169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11474D83-173E-4D85-2352-66F8AE1FC0F5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0A9BE355-4C4C-BC10-36FB-1A029CB6F46E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5DF06505-CAB2-E05C-3D6B-CEEE7B1F24AD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4C22E05C-331C-92F7-B1F6-A97FEF7D9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74D1D01-CA14-077F-B840-9573378F7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057239"/>
              </p:ext>
            </p:extLst>
          </p:nvPr>
        </p:nvGraphicFramePr>
        <p:xfrm>
          <a:off x="609600" y="1557338"/>
          <a:ext cx="1096168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885C82-9A6E-C96B-FD37-2546201F8357}"/>
              </a:ext>
            </a:extLst>
          </p:cNvPr>
          <p:cNvSpPr/>
          <p:nvPr/>
        </p:nvSpPr>
        <p:spPr>
          <a:xfrm>
            <a:off x="609600" y="6114753"/>
            <a:ext cx="3983754" cy="6771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>
                <a:solidFill>
                  <a:schemeClr val="tx1"/>
                </a:solidFill>
              </a:rPr>
              <a:t>No general contractual obligations/performance guarantees allowed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10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203E8-5682-285E-6B8D-7D445D283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A17C280-0623-DB93-75C9-79DB1DAE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22" y="156208"/>
            <a:ext cx="10960838" cy="824520"/>
          </a:xfrm>
        </p:spPr>
        <p:txBody>
          <a:bodyPr/>
          <a:lstStyle/>
          <a:p>
            <a:r>
              <a:rPr lang="en-US" dirty="0"/>
              <a:t>What documents are required to request a bank guarantee </a:t>
            </a:r>
            <a:br>
              <a:rPr lang="en-US" dirty="0"/>
            </a:br>
            <a:r>
              <a:rPr lang="en-US" dirty="0"/>
              <a:t>and to book a project?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126A23-9BB9-B775-0325-53BF643622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1643" y="6453336"/>
            <a:ext cx="3073141" cy="169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A08E5598-098A-4F33-64B5-6782DF0B7055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81C60AB6-09EA-A8CF-9032-C1DA9A6CB5BD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A9B81022-335E-06B5-B6BF-F2DE6E38A43C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C671B93B-A8B0-1312-3C33-F0002E93C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A1E7456-D76A-23CD-DFA4-674FBFA15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991885"/>
              </p:ext>
            </p:extLst>
          </p:nvPr>
        </p:nvGraphicFramePr>
        <p:xfrm>
          <a:off x="609600" y="1557338"/>
          <a:ext cx="5992043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Graphic 14" descr="Contract with solid fill">
            <a:extLst>
              <a:ext uri="{FF2B5EF4-FFF2-40B4-BE49-F238E27FC236}">
                <a16:creationId xmlns:a16="http://schemas.microsoft.com/office/drawing/2014/main" id="{D2587E96-54CD-2D30-8254-09CB9DD06C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003" y="1952896"/>
            <a:ext cx="540000" cy="540000"/>
          </a:xfrm>
          <a:prstGeom prst="rect">
            <a:avLst/>
          </a:prstGeom>
        </p:spPr>
      </p:pic>
      <p:pic>
        <p:nvPicPr>
          <p:cNvPr id="16" name="Graphic 15" descr="Receipt with solid fill">
            <a:extLst>
              <a:ext uri="{FF2B5EF4-FFF2-40B4-BE49-F238E27FC236}">
                <a16:creationId xmlns:a16="http://schemas.microsoft.com/office/drawing/2014/main" id="{148A8C78-AB43-3692-4B1D-6D38EF1B7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7107" y="3033016"/>
            <a:ext cx="540000" cy="540000"/>
          </a:xfrm>
          <a:prstGeom prst="rect">
            <a:avLst/>
          </a:prstGeom>
        </p:spPr>
      </p:pic>
      <p:pic>
        <p:nvPicPr>
          <p:cNvPr id="17" name="Graphic 16" descr="Document with solid fill">
            <a:extLst>
              <a:ext uri="{FF2B5EF4-FFF2-40B4-BE49-F238E27FC236}">
                <a16:creationId xmlns:a16="http://schemas.microsoft.com/office/drawing/2014/main" id="{7603BD14-4BB4-BF52-2327-4B2E4D58B8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7107" y="4041128"/>
            <a:ext cx="540000" cy="540000"/>
          </a:xfrm>
          <a:prstGeom prst="rect">
            <a:avLst/>
          </a:prstGeom>
        </p:spPr>
      </p:pic>
      <p:pic>
        <p:nvPicPr>
          <p:cNvPr id="18" name="Graphic 17" descr="Shield Tick with solid fill">
            <a:extLst>
              <a:ext uri="{FF2B5EF4-FFF2-40B4-BE49-F238E27FC236}">
                <a16:creationId xmlns:a16="http://schemas.microsoft.com/office/drawing/2014/main" id="{0A68D5C5-BF97-6770-20BC-CF02F8222D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7067" y="5060140"/>
            <a:ext cx="540000" cy="540000"/>
          </a:xfrm>
          <a:prstGeom prst="rect">
            <a:avLst/>
          </a:prstGeom>
        </p:spPr>
      </p:pic>
      <p:pic>
        <p:nvPicPr>
          <p:cNvPr id="20" name="Picture 19" descr="A person working in a factory&#10;&#10;AI-generated content may be incorrect.">
            <a:extLst>
              <a:ext uri="{FF2B5EF4-FFF2-40B4-BE49-F238E27FC236}">
                <a16:creationId xmlns:a16="http://schemas.microsoft.com/office/drawing/2014/main" id="{1C7D8D0E-9F8F-39C3-211F-233B3BCF942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46" y="2326891"/>
            <a:ext cx="519990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7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9C1F5-CA26-BA48-8788-18DED155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AAC3C3-AD2F-D961-5375-22B742152B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1643" y="6453336"/>
            <a:ext cx="3073141" cy="169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LatAm</a:t>
            </a:r>
            <a:r>
              <a:rPr lang="en-US" dirty="0"/>
              <a:t> – Treasury (Trade Finance)</a:t>
            </a:r>
          </a:p>
        </p:txBody>
      </p:sp>
      <p:sp>
        <p:nvSpPr>
          <p:cNvPr id="5" name="Forma Livre 577">
            <a:extLst>
              <a:ext uri="{FF2B5EF4-FFF2-40B4-BE49-F238E27FC236}">
                <a16:creationId xmlns:a16="http://schemas.microsoft.com/office/drawing/2014/main" id="{90A48894-55EE-6041-AC10-196254072310}"/>
              </a:ext>
            </a:extLst>
          </p:cNvPr>
          <p:cNvSpPr/>
          <p:nvPr/>
        </p:nvSpPr>
        <p:spPr>
          <a:xfrm>
            <a:off x="0" y="0"/>
            <a:ext cx="342900" cy="6908800"/>
          </a:xfrm>
          <a:custGeom>
            <a:avLst/>
            <a:gdLst>
              <a:gd name="connsiteX0" fmla="*/ 0 w 342900"/>
              <a:gd name="connsiteY0" fmla="*/ 0 h 6908800"/>
              <a:gd name="connsiteX1" fmla="*/ 342900 w 342900"/>
              <a:gd name="connsiteY1" fmla="*/ 0 h 6908800"/>
              <a:gd name="connsiteX2" fmla="*/ 342900 w 342900"/>
              <a:gd name="connsiteY2" fmla="*/ 6908800 h 6908800"/>
              <a:gd name="connsiteX3" fmla="*/ 0 w 342900"/>
              <a:gd name="connsiteY3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6908800">
                <a:moveTo>
                  <a:pt x="0" y="0"/>
                </a:moveTo>
                <a:lnTo>
                  <a:pt x="342900" y="0"/>
                </a:lnTo>
                <a:lnTo>
                  <a:pt x="342900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4B4A49"/>
          </a:solidFill>
          <a:ln w="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rma Livre 578">
            <a:extLst>
              <a:ext uri="{FF2B5EF4-FFF2-40B4-BE49-F238E27FC236}">
                <a16:creationId xmlns:a16="http://schemas.microsoft.com/office/drawing/2014/main" id="{39B93269-ECEE-573D-ADE9-903E0CBF8F5F}"/>
              </a:ext>
            </a:extLst>
          </p:cNvPr>
          <p:cNvSpPr/>
          <p:nvPr/>
        </p:nvSpPr>
        <p:spPr>
          <a:xfrm>
            <a:off x="-182054" y="1297876"/>
            <a:ext cx="999744" cy="705160"/>
          </a:xfrm>
          <a:custGeom>
            <a:avLst/>
            <a:gdLst>
              <a:gd name="connsiteX0" fmla="*/ 536385 w 999744"/>
              <a:gd name="connsiteY0" fmla="*/ 0 h 705160"/>
              <a:gd name="connsiteX1" fmla="*/ 0 w 999744"/>
              <a:gd name="connsiteY1" fmla="*/ 536384 h 705160"/>
              <a:gd name="connsiteX2" fmla="*/ 118428 w 999744"/>
              <a:gd name="connsiteY2" fmla="*/ 654812 h 705160"/>
              <a:gd name="connsiteX3" fmla="*/ 344932 w 999744"/>
              <a:gd name="connsiteY3" fmla="*/ 654812 h 705160"/>
              <a:gd name="connsiteX4" fmla="*/ 999744 w 999744"/>
              <a:gd name="connsiteY4" fmla="*/ 0 h 705160"/>
              <a:gd name="connsiteX5" fmla="*/ 536385 w 999744"/>
              <a:gd name="connsiteY5" fmla="*/ 0 h 70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744" h="705160">
                <a:moveTo>
                  <a:pt x="536385" y="0"/>
                </a:moveTo>
                <a:lnTo>
                  <a:pt x="0" y="536384"/>
                </a:lnTo>
                <a:lnTo>
                  <a:pt x="118428" y="654812"/>
                </a:lnTo>
                <a:cubicBezTo>
                  <a:pt x="231712" y="768096"/>
                  <a:pt x="344932" y="654812"/>
                  <a:pt x="344932" y="654812"/>
                </a:cubicBezTo>
                <a:lnTo>
                  <a:pt x="999744" y="0"/>
                </a:lnTo>
                <a:lnTo>
                  <a:pt x="536385" y="0"/>
                </a:lnTo>
                <a:close/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rma Livre 580">
            <a:extLst>
              <a:ext uri="{FF2B5EF4-FFF2-40B4-BE49-F238E27FC236}">
                <a16:creationId xmlns:a16="http://schemas.microsoft.com/office/drawing/2014/main" id="{ED9D88C5-B1F4-2149-47BA-63692B6F8AF7}"/>
              </a:ext>
            </a:extLst>
          </p:cNvPr>
          <p:cNvSpPr/>
          <p:nvPr/>
        </p:nvSpPr>
        <p:spPr>
          <a:xfrm>
            <a:off x="-182054" y="558801"/>
            <a:ext cx="999744" cy="705167"/>
          </a:xfrm>
          <a:custGeom>
            <a:avLst/>
            <a:gdLst>
              <a:gd name="connsiteX0" fmla="*/ 118428 w 999744"/>
              <a:gd name="connsiteY0" fmla="*/ 50356 h 705167"/>
              <a:gd name="connsiteX1" fmla="*/ 0 w 999744"/>
              <a:gd name="connsiteY1" fmla="*/ 168783 h 705167"/>
              <a:gd name="connsiteX2" fmla="*/ 536385 w 999744"/>
              <a:gd name="connsiteY2" fmla="*/ 705168 h 705167"/>
              <a:gd name="connsiteX3" fmla="*/ 999744 w 999744"/>
              <a:gd name="connsiteY3" fmla="*/ 705168 h 705167"/>
              <a:gd name="connsiteX4" fmla="*/ 344996 w 999744"/>
              <a:gd name="connsiteY4" fmla="*/ 50356 h 705167"/>
              <a:gd name="connsiteX5" fmla="*/ 227521 w 999744"/>
              <a:gd name="connsiteY5" fmla="*/ 0 h 705167"/>
              <a:gd name="connsiteX6" fmla="*/ 118428 w 999744"/>
              <a:gd name="connsiteY6" fmla="*/ 50356 h 70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744" h="705167">
                <a:moveTo>
                  <a:pt x="118428" y="50356"/>
                </a:moveTo>
                <a:lnTo>
                  <a:pt x="0" y="168783"/>
                </a:lnTo>
                <a:lnTo>
                  <a:pt x="536385" y="705168"/>
                </a:lnTo>
                <a:lnTo>
                  <a:pt x="999744" y="705168"/>
                </a:lnTo>
                <a:lnTo>
                  <a:pt x="344996" y="50356"/>
                </a:lnTo>
                <a:cubicBezTo>
                  <a:pt x="344996" y="50356"/>
                  <a:pt x="294640" y="0"/>
                  <a:pt x="227521" y="0"/>
                </a:cubicBezTo>
                <a:cubicBezTo>
                  <a:pt x="193929" y="0"/>
                  <a:pt x="156210" y="12573"/>
                  <a:pt x="118428" y="50356"/>
                </a:cubicBezTo>
              </a:path>
            </a:pathLst>
          </a:custGeom>
          <a:solidFill>
            <a:srgbClr val="4EAE4D"/>
          </a:solidFill>
          <a:ln w="6350" cap="flat">
            <a:noFill/>
            <a:prstDash val="solid"/>
            <a:miter/>
          </a:ln>
        </p:spPr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226113C3-EC57-7DA7-2F8B-B7B618B33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31" y="411512"/>
            <a:ext cx="999744" cy="9997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6FBC7-8E42-4C2E-B3D8-8BBA4976FD3A}"/>
              </a:ext>
            </a:extLst>
          </p:cNvPr>
          <p:cNvSpPr txBox="1"/>
          <p:nvPr/>
        </p:nvSpPr>
        <p:spPr>
          <a:xfrm>
            <a:off x="985019" y="332656"/>
            <a:ext cx="1368152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Obrigada!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Gracias!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Thank you!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8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3FB2311C-0AF8-3941-3D1B-275C01D0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75" y="5056194"/>
            <a:ext cx="1777108" cy="17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945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Valmet wide">
  <a:themeElements>
    <a:clrScheme name="Valmet 2016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96D591"/>
      </a:accent2>
      <a:accent3>
        <a:srgbClr val="8B8D8E"/>
      </a:accent3>
      <a:accent4>
        <a:srgbClr val="4C4D4F"/>
      </a:accent4>
      <a:accent5>
        <a:srgbClr val="008ABA"/>
      </a:accent5>
      <a:accent6>
        <a:srgbClr val="766341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lmet_sample.potx" id="{92FE274B-C703-4478-9B3D-C7DFD1856FF4}" vid="{553F045A-BD2D-41A5-B154-A1A7E6678F89}"/>
    </a:ext>
  </a:extLst>
</a:theme>
</file>

<file path=ppt/theme/theme2.xml><?xml version="1.0" encoding="utf-8"?>
<a:theme xmlns:a="http://schemas.openxmlformats.org/drawingml/2006/main" name="Valmet">
  <a:themeElements>
    <a:clrScheme name="Valmet 2016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96D591"/>
      </a:accent2>
      <a:accent3>
        <a:srgbClr val="8B8D8E"/>
      </a:accent3>
      <a:accent4>
        <a:srgbClr val="4C4D4F"/>
      </a:accent4>
      <a:accent5>
        <a:srgbClr val="008ABA"/>
      </a:accent5>
      <a:accent6>
        <a:srgbClr val="766341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lmet.potx" id="{921D28F3-E1F9-4B70-9063-F01580EE3B6C}" vid="{74ED48BD-A29D-46BF-A173-0B23E8D1D3B5}"/>
    </a:ext>
  </a:extLst>
</a:theme>
</file>

<file path=ppt/theme/theme3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37E03573E0544F9D9952555211A287" ma:contentTypeVersion="12" ma:contentTypeDescription="Create a new document." ma:contentTypeScope="" ma:versionID="328ccb83c69bb4436062375a9e19f54e">
  <xsd:schema xmlns:xsd="http://www.w3.org/2001/XMLSchema" xmlns:xs="http://www.w3.org/2001/XMLSchema" xmlns:p="http://schemas.microsoft.com/office/2006/metadata/properties" xmlns:ns2="32dced08-ca5c-4d92-a70c-40124ca8b4fb" targetNamespace="http://schemas.microsoft.com/office/2006/metadata/properties" ma:root="true" ma:fieldsID="9d3e44f8915d3f075a7229004b5badb7" ns2:_="">
    <xsd:import namespace="32dced08-ca5c-4d92-a70c-40124ca8b4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ced08-ca5c-4d92-a70c-40124ca8b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463a0fa-cc7c-4ac4-8f60-273c1f795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dced08-ca5c-4d92-a70c-40124ca8b4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3F376A-CA73-416F-90CA-0A5A6B432219}"/>
</file>

<file path=customXml/itemProps2.xml><?xml version="1.0" encoding="utf-8"?>
<ds:datastoreItem xmlns:ds="http://schemas.openxmlformats.org/officeDocument/2006/customXml" ds:itemID="{F0A8401C-C6AB-4340-A8EE-B06E6032A2CD}"/>
</file>

<file path=customXml/itemProps3.xml><?xml version="1.0" encoding="utf-8"?>
<ds:datastoreItem xmlns:ds="http://schemas.openxmlformats.org/officeDocument/2006/customXml" ds:itemID="{1683B144-71D1-442A-BE26-38D9DBB8C34B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76</TotalTime>
  <Words>470</Words>
  <Application>Microsoft Office PowerPoint</Application>
  <PresentationFormat>Custom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(Body)</vt:lpstr>
      <vt:lpstr>Courier New</vt:lpstr>
      <vt:lpstr>Verdana</vt:lpstr>
      <vt:lpstr>Wingdings</vt:lpstr>
      <vt:lpstr>Valmet wide</vt:lpstr>
      <vt:lpstr>Valmet</vt:lpstr>
      <vt:lpstr>LatAm SER S&amp;OP 2026 - EXPO  Station 08 – Financial Guarantees   Laurine Afornali</vt:lpstr>
      <vt:lpstr>PowerPoint Presentation</vt:lpstr>
      <vt:lpstr>Why should we know about Financial Guarantees?</vt:lpstr>
      <vt:lpstr>What types of Financial Guarantees?</vt:lpstr>
      <vt:lpstr>What are the modalities of Financial Guarantees?</vt:lpstr>
      <vt:lpstr>What should be negotiated during the negotiation phase?</vt:lpstr>
      <vt:lpstr>What documents are required to request a bank guarantee  and to book a project?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widescreen</dc:subject>
  <dc:creator>Priscila Bochnia Sonza</dc:creator>
  <dc:description>updated 2/2019</dc:description>
  <cp:lastModifiedBy>Laurine Afornali</cp:lastModifiedBy>
  <cp:revision>1</cp:revision>
  <dcterms:created xsi:type="dcterms:W3CDTF">2025-11-12T19:58:06Z</dcterms:created>
  <dcterms:modified xsi:type="dcterms:W3CDTF">2025-11-26T02:16:59Z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ValmetConfidentiality">
    <vt:lpwstr>INTERNAL</vt:lpwstr>
  </property>
  <property fmtid="{D5CDD505-2E9C-101B-9397-08002B2CF9AE}" pid="3" name="ContentTypeId">
    <vt:lpwstr>0x0101006237E03573E0544F9D9952555211A287</vt:lpwstr>
  </property>
</Properties>
</file>