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8" r:id="rId2"/>
  </p:sldMasterIdLst>
  <p:notesMasterIdLst>
    <p:notesMasterId r:id="rId12"/>
  </p:notesMasterIdLst>
  <p:handoutMasterIdLst>
    <p:handoutMasterId r:id="rId13"/>
  </p:handoutMasterIdLst>
  <p:sldIdLst>
    <p:sldId id="2147482093" r:id="rId3"/>
    <p:sldId id="2142533375" r:id="rId4"/>
    <p:sldId id="2147482097" r:id="rId5"/>
    <p:sldId id="2147482098" r:id="rId6"/>
    <p:sldId id="2147482099" r:id="rId7"/>
    <p:sldId id="2147482096" r:id="rId8"/>
    <p:sldId id="2147482100" r:id="rId9"/>
    <p:sldId id="2147482101" r:id="rId10"/>
    <p:sldId id="258" r:id="rId11"/>
  </p:sldIdLst>
  <p:sldSz cx="12195175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orient="horz" pos="3793">
          <p15:clr>
            <a:srgbClr val="A4A3A4"/>
          </p15:clr>
        </p15:guide>
        <p15:guide id="6" pos="303">
          <p15:clr>
            <a:srgbClr val="A4A3A4"/>
          </p15:clr>
        </p15:guide>
        <p15:guide id="7" pos="7379">
          <p15:clr>
            <a:srgbClr val="A4A3A4"/>
          </p15:clr>
        </p15:guide>
        <p15:guide id="9" orient="horz" pos="981" userDrawn="1">
          <p15:clr>
            <a:srgbClr val="A4A3A4"/>
          </p15:clr>
        </p15:guide>
        <p15:guide id="10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na Virtanen" initials="S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948"/>
    <a:srgbClr val="ECEDEF"/>
    <a:srgbClr val="FFFFFF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3" d="100"/>
          <a:sy n="63" d="100"/>
        </p:scale>
        <p:origin x="732" y="272"/>
      </p:cViewPr>
      <p:guideLst>
        <p:guide orient="horz" pos="2160"/>
        <p:guide orient="horz" pos="3793"/>
        <p:guide pos="303"/>
        <p:guide pos="7379"/>
        <p:guide orient="horz" pos="981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40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Carolina Santos" userId="26e42858-64bd-4ef7-88b1-7f644149dff3" providerId="ADAL" clId="{922E7804-EC11-44D0-A9E7-1FEAC9D9A6BE}"/>
    <pc:docChg chg="modSld">
      <pc:chgData name="Ana Carolina Santos" userId="26e42858-64bd-4ef7-88b1-7f644149dff3" providerId="ADAL" clId="{922E7804-EC11-44D0-A9E7-1FEAC9D9A6BE}" dt="2025-11-25T21:44:49.555" v="1" actId="13926"/>
      <pc:docMkLst>
        <pc:docMk/>
      </pc:docMkLst>
      <pc:sldChg chg="modSp mod">
        <pc:chgData name="Ana Carolina Santos" userId="26e42858-64bd-4ef7-88b1-7f644149dff3" providerId="ADAL" clId="{922E7804-EC11-44D0-A9E7-1FEAC9D9A6BE}" dt="2025-11-25T21:44:49.555" v="1" actId="13926"/>
        <pc:sldMkLst>
          <pc:docMk/>
          <pc:sldMk cId="2575126636" sldId="2147482093"/>
        </pc:sldMkLst>
        <pc:spChg chg="mod">
          <ac:chgData name="Ana Carolina Santos" userId="26e42858-64bd-4ef7-88b1-7f644149dff3" providerId="ADAL" clId="{922E7804-EC11-44D0-A9E7-1FEAC9D9A6BE}" dt="2025-11-25T21:44:49.555" v="1" actId="13926"/>
          <ac:spMkLst>
            <pc:docMk/>
            <pc:sldMk cId="2575126636" sldId="2147482093"/>
            <ac:spMk id="2" creationId="{E074B602-58B2-93A8-5559-7CC524A3B8D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C060A-8C33-40FF-81FA-3A37C9A6DFD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895ACE-06AC-4D4F-98F8-42A669525BD1}">
      <dgm:prSet phldrT="[Text]" phldr="0"/>
      <dgm:spPr/>
      <dgm:t>
        <a:bodyPr/>
        <a:lstStyle/>
        <a:p>
          <a:r>
            <a:rPr lang="en-US" dirty="0"/>
            <a:t>Final denial by the Client</a:t>
          </a:r>
        </a:p>
      </dgm:t>
    </dgm:pt>
    <dgm:pt modelId="{9F0030B7-735F-4459-BE24-3CB1383E2459}" type="parTrans" cxnId="{A6DCFF37-73DA-49A8-8329-18F9C7B087CA}">
      <dgm:prSet/>
      <dgm:spPr/>
      <dgm:t>
        <a:bodyPr/>
        <a:lstStyle/>
        <a:p>
          <a:endParaRPr lang="en-US"/>
        </a:p>
      </dgm:t>
    </dgm:pt>
    <dgm:pt modelId="{4DA45F66-83CD-4347-98B8-F3B681EB131A}" type="sibTrans" cxnId="{A6DCFF37-73DA-49A8-8329-18F9C7B087CA}">
      <dgm:prSet/>
      <dgm:spPr/>
      <dgm:t>
        <a:bodyPr/>
        <a:lstStyle/>
        <a:p>
          <a:endParaRPr lang="en-US"/>
        </a:p>
      </dgm:t>
    </dgm:pt>
    <dgm:pt modelId="{FB5C37A1-5AD1-4BC3-A315-DBB64E2766E1}">
      <dgm:prSet phldrT="[Text]" phldr="0"/>
      <dgm:spPr/>
      <dgm:t>
        <a:bodyPr/>
        <a:lstStyle/>
        <a:p>
          <a:r>
            <a:rPr lang="en-US" dirty="0"/>
            <a:t>Draft of deviation request (supported by Legal)</a:t>
          </a:r>
        </a:p>
      </dgm:t>
    </dgm:pt>
    <dgm:pt modelId="{8702AB13-7480-49BB-88AD-64F269C3F174}" type="parTrans" cxnId="{E45B22EA-100B-4493-933E-FC2C198BB93B}">
      <dgm:prSet/>
      <dgm:spPr/>
      <dgm:t>
        <a:bodyPr/>
        <a:lstStyle/>
        <a:p>
          <a:endParaRPr lang="en-US"/>
        </a:p>
      </dgm:t>
    </dgm:pt>
    <dgm:pt modelId="{ED7175A9-D021-41B7-88D8-E07B69537386}" type="sibTrans" cxnId="{E45B22EA-100B-4493-933E-FC2C198BB93B}">
      <dgm:prSet/>
      <dgm:spPr/>
      <dgm:t>
        <a:bodyPr/>
        <a:lstStyle/>
        <a:p>
          <a:endParaRPr lang="en-US"/>
        </a:p>
      </dgm:t>
    </dgm:pt>
    <dgm:pt modelId="{D0E74836-956A-478C-955B-AE807271658B}">
      <dgm:prSet phldrT="[Text]" phldr="0"/>
      <dgm:spPr/>
      <dgm:t>
        <a:bodyPr/>
        <a:lstStyle/>
        <a:p>
          <a:r>
            <a:rPr lang="en-US" dirty="0"/>
            <a:t>Submit for approval of VP of Services for </a:t>
          </a:r>
          <a:r>
            <a:rPr lang="en-US" dirty="0" err="1"/>
            <a:t>LatAm</a:t>
          </a:r>
          <a:endParaRPr lang="en-US" dirty="0"/>
        </a:p>
      </dgm:t>
    </dgm:pt>
    <dgm:pt modelId="{5FC66F46-F249-4A47-9B40-CB0D17C8836E}" type="parTrans" cxnId="{87F8C4BB-2FFE-4562-95EA-CDAA3109D81A}">
      <dgm:prSet/>
      <dgm:spPr/>
      <dgm:t>
        <a:bodyPr/>
        <a:lstStyle/>
        <a:p>
          <a:endParaRPr lang="en-US"/>
        </a:p>
      </dgm:t>
    </dgm:pt>
    <dgm:pt modelId="{F342FF39-F027-4335-9C53-1403BCF5C4F9}" type="sibTrans" cxnId="{87F8C4BB-2FFE-4562-95EA-CDAA3109D81A}">
      <dgm:prSet/>
      <dgm:spPr/>
      <dgm:t>
        <a:bodyPr/>
        <a:lstStyle/>
        <a:p>
          <a:endParaRPr lang="en-US"/>
        </a:p>
      </dgm:t>
    </dgm:pt>
    <dgm:pt modelId="{2232D2A5-AE37-4D02-B718-2C118BB498FC}">
      <dgm:prSet phldrT="[Text]" phldr="0"/>
      <dgm:spPr/>
      <dgm:t>
        <a:bodyPr/>
        <a:lstStyle/>
        <a:p>
          <a:r>
            <a:rPr lang="en-US" dirty="0"/>
            <a:t>Submit for approval to the CEO (Section A) or BA President (Section B)</a:t>
          </a:r>
        </a:p>
      </dgm:t>
    </dgm:pt>
    <dgm:pt modelId="{3B1F6AB2-38BD-49CB-946B-4E02E1A32449}" type="parTrans" cxnId="{9D55B611-BC73-47F4-A770-34B717216BF9}">
      <dgm:prSet/>
      <dgm:spPr/>
      <dgm:t>
        <a:bodyPr/>
        <a:lstStyle/>
        <a:p>
          <a:endParaRPr lang="en-US"/>
        </a:p>
      </dgm:t>
    </dgm:pt>
    <dgm:pt modelId="{D8E14BAD-46DB-4533-A333-DC482DFB4861}" type="sibTrans" cxnId="{9D55B611-BC73-47F4-A770-34B717216BF9}">
      <dgm:prSet/>
      <dgm:spPr/>
      <dgm:t>
        <a:bodyPr/>
        <a:lstStyle/>
        <a:p>
          <a:endParaRPr lang="en-US"/>
        </a:p>
      </dgm:t>
    </dgm:pt>
    <dgm:pt modelId="{B3F8F00E-1ECA-48B5-A11C-B5031CB7E810}">
      <dgm:prSet phldrT="[Text]" phldr="0"/>
      <dgm:spPr/>
      <dgm:t>
        <a:bodyPr/>
        <a:lstStyle/>
        <a:p>
          <a:r>
            <a:rPr lang="en-US" dirty="0"/>
            <a:t>Signature of the contract in accordance with deviations approved</a:t>
          </a:r>
        </a:p>
      </dgm:t>
    </dgm:pt>
    <dgm:pt modelId="{C8F78AA0-1735-4F1A-9CA9-81A67844B80E}" type="parTrans" cxnId="{CDD41E1D-6613-4BF9-AC1E-9B373FF8809E}">
      <dgm:prSet/>
      <dgm:spPr/>
      <dgm:t>
        <a:bodyPr/>
        <a:lstStyle/>
        <a:p>
          <a:endParaRPr lang="en-US"/>
        </a:p>
      </dgm:t>
    </dgm:pt>
    <dgm:pt modelId="{23D767AE-DE3C-4570-AE8D-DC803B435255}" type="sibTrans" cxnId="{CDD41E1D-6613-4BF9-AC1E-9B373FF8809E}">
      <dgm:prSet/>
      <dgm:spPr/>
      <dgm:t>
        <a:bodyPr/>
        <a:lstStyle/>
        <a:p>
          <a:endParaRPr lang="en-US"/>
        </a:p>
      </dgm:t>
    </dgm:pt>
    <dgm:pt modelId="{9D96C5D2-2F81-4236-B15E-C2670DCB2A80}" type="pres">
      <dgm:prSet presAssocID="{741C060A-8C33-40FF-81FA-3A37C9A6DFD8}" presName="cycle" presStyleCnt="0">
        <dgm:presLayoutVars>
          <dgm:dir/>
          <dgm:resizeHandles val="exact"/>
        </dgm:presLayoutVars>
      </dgm:prSet>
      <dgm:spPr/>
    </dgm:pt>
    <dgm:pt modelId="{B5D434C4-A972-4B40-BE18-542FA366210C}" type="pres">
      <dgm:prSet presAssocID="{D0895ACE-06AC-4D4F-98F8-42A669525BD1}" presName="dummy" presStyleCnt="0"/>
      <dgm:spPr/>
    </dgm:pt>
    <dgm:pt modelId="{C681CC65-B000-4F25-B778-27A978168ADD}" type="pres">
      <dgm:prSet presAssocID="{D0895ACE-06AC-4D4F-98F8-42A669525BD1}" presName="node" presStyleLbl="revTx" presStyleIdx="0" presStyleCnt="5">
        <dgm:presLayoutVars>
          <dgm:bulletEnabled val="1"/>
        </dgm:presLayoutVars>
      </dgm:prSet>
      <dgm:spPr/>
    </dgm:pt>
    <dgm:pt modelId="{10BCC749-5384-410E-AB05-B45AF7E1B2CC}" type="pres">
      <dgm:prSet presAssocID="{4DA45F66-83CD-4347-98B8-F3B681EB131A}" presName="sibTrans" presStyleLbl="node1" presStyleIdx="0" presStyleCnt="5"/>
      <dgm:spPr/>
    </dgm:pt>
    <dgm:pt modelId="{B576E578-FEFB-439E-9D2C-F478AB288904}" type="pres">
      <dgm:prSet presAssocID="{FB5C37A1-5AD1-4BC3-A315-DBB64E2766E1}" presName="dummy" presStyleCnt="0"/>
      <dgm:spPr/>
    </dgm:pt>
    <dgm:pt modelId="{445895AF-BBC7-4897-AAA9-07BC13864792}" type="pres">
      <dgm:prSet presAssocID="{FB5C37A1-5AD1-4BC3-A315-DBB64E2766E1}" presName="node" presStyleLbl="revTx" presStyleIdx="1" presStyleCnt="5">
        <dgm:presLayoutVars>
          <dgm:bulletEnabled val="1"/>
        </dgm:presLayoutVars>
      </dgm:prSet>
      <dgm:spPr/>
    </dgm:pt>
    <dgm:pt modelId="{BA9FE7D2-87ED-4EE0-9D7A-D2178D84DFA7}" type="pres">
      <dgm:prSet presAssocID="{ED7175A9-D021-41B7-88D8-E07B69537386}" presName="sibTrans" presStyleLbl="node1" presStyleIdx="1" presStyleCnt="5"/>
      <dgm:spPr/>
    </dgm:pt>
    <dgm:pt modelId="{89F2680D-A111-43B8-B650-99DCF44CCDDB}" type="pres">
      <dgm:prSet presAssocID="{D0E74836-956A-478C-955B-AE807271658B}" presName="dummy" presStyleCnt="0"/>
      <dgm:spPr/>
    </dgm:pt>
    <dgm:pt modelId="{2293E4E0-D63A-435C-A972-9615055E39DF}" type="pres">
      <dgm:prSet presAssocID="{D0E74836-956A-478C-955B-AE807271658B}" presName="node" presStyleLbl="revTx" presStyleIdx="2" presStyleCnt="5">
        <dgm:presLayoutVars>
          <dgm:bulletEnabled val="1"/>
        </dgm:presLayoutVars>
      </dgm:prSet>
      <dgm:spPr/>
    </dgm:pt>
    <dgm:pt modelId="{6C042434-68EE-4996-9C37-C74E26C2D376}" type="pres">
      <dgm:prSet presAssocID="{F342FF39-F027-4335-9C53-1403BCF5C4F9}" presName="sibTrans" presStyleLbl="node1" presStyleIdx="2" presStyleCnt="5"/>
      <dgm:spPr/>
    </dgm:pt>
    <dgm:pt modelId="{E9ADCABE-D456-45E6-A3B9-F3834156B02E}" type="pres">
      <dgm:prSet presAssocID="{2232D2A5-AE37-4D02-B718-2C118BB498FC}" presName="dummy" presStyleCnt="0"/>
      <dgm:spPr/>
    </dgm:pt>
    <dgm:pt modelId="{6AFC4E09-EF5A-47CE-9486-07217A3C3D8F}" type="pres">
      <dgm:prSet presAssocID="{2232D2A5-AE37-4D02-B718-2C118BB498FC}" presName="node" presStyleLbl="revTx" presStyleIdx="3" presStyleCnt="5">
        <dgm:presLayoutVars>
          <dgm:bulletEnabled val="1"/>
        </dgm:presLayoutVars>
      </dgm:prSet>
      <dgm:spPr/>
    </dgm:pt>
    <dgm:pt modelId="{79AED94C-33FD-40CE-8302-3BED089AE504}" type="pres">
      <dgm:prSet presAssocID="{D8E14BAD-46DB-4533-A333-DC482DFB4861}" presName="sibTrans" presStyleLbl="node1" presStyleIdx="3" presStyleCnt="5"/>
      <dgm:spPr/>
    </dgm:pt>
    <dgm:pt modelId="{B64E46A1-9906-45E5-BD26-3C22BDBEB5A5}" type="pres">
      <dgm:prSet presAssocID="{B3F8F00E-1ECA-48B5-A11C-B5031CB7E810}" presName="dummy" presStyleCnt="0"/>
      <dgm:spPr/>
    </dgm:pt>
    <dgm:pt modelId="{A84DC5D6-AE2E-4542-96BF-7A66ECE96329}" type="pres">
      <dgm:prSet presAssocID="{B3F8F00E-1ECA-48B5-A11C-B5031CB7E810}" presName="node" presStyleLbl="revTx" presStyleIdx="4" presStyleCnt="5">
        <dgm:presLayoutVars>
          <dgm:bulletEnabled val="1"/>
        </dgm:presLayoutVars>
      </dgm:prSet>
      <dgm:spPr/>
    </dgm:pt>
    <dgm:pt modelId="{E56C213A-C54F-4F0F-9AD3-3A9ADF198FE8}" type="pres">
      <dgm:prSet presAssocID="{23D767AE-DE3C-4570-AE8D-DC803B435255}" presName="sibTrans" presStyleLbl="node1" presStyleIdx="4" presStyleCnt="5"/>
      <dgm:spPr/>
    </dgm:pt>
  </dgm:ptLst>
  <dgm:cxnLst>
    <dgm:cxn modelId="{08C0F60A-0CC1-438C-8CE5-B5D75470E3C0}" type="presOf" srcId="{F342FF39-F027-4335-9C53-1403BCF5C4F9}" destId="{6C042434-68EE-4996-9C37-C74E26C2D376}" srcOrd="0" destOrd="0" presId="urn:microsoft.com/office/officeart/2005/8/layout/cycle1"/>
    <dgm:cxn modelId="{9D55B611-BC73-47F4-A770-34B717216BF9}" srcId="{741C060A-8C33-40FF-81FA-3A37C9A6DFD8}" destId="{2232D2A5-AE37-4D02-B718-2C118BB498FC}" srcOrd="3" destOrd="0" parTransId="{3B1F6AB2-38BD-49CB-946B-4E02E1A32449}" sibTransId="{D8E14BAD-46DB-4533-A333-DC482DFB4861}"/>
    <dgm:cxn modelId="{CDD41E1D-6613-4BF9-AC1E-9B373FF8809E}" srcId="{741C060A-8C33-40FF-81FA-3A37C9A6DFD8}" destId="{B3F8F00E-1ECA-48B5-A11C-B5031CB7E810}" srcOrd="4" destOrd="0" parTransId="{C8F78AA0-1735-4F1A-9CA9-81A67844B80E}" sibTransId="{23D767AE-DE3C-4570-AE8D-DC803B435255}"/>
    <dgm:cxn modelId="{DA7D4A1F-D22D-4B04-81A2-89DD77A9E9E9}" type="presOf" srcId="{D8E14BAD-46DB-4533-A333-DC482DFB4861}" destId="{79AED94C-33FD-40CE-8302-3BED089AE504}" srcOrd="0" destOrd="0" presId="urn:microsoft.com/office/officeart/2005/8/layout/cycle1"/>
    <dgm:cxn modelId="{1638B127-7D6E-4964-B0AD-25B340E464A9}" type="presOf" srcId="{FB5C37A1-5AD1-4BC3-A315-DBB64E2766E1}" destId="{445895AF-BBC7-4897-AAA9-07BC13864792}" srcOrd="0" destOrd="0" presId="urn:microsoft.com/office/officeart/2005/8/layout/cycle1"/>
    <dgm:cxn modelId="{A6DCFF37-73DA-49A8-8329-18F9C7B087CA}" srcId="{741C060A-8C33-40FF-81FA-3A37C9A6DFD8}" destId="{D0895ACE-06AC-4D4F-98F8-42A669525BD1}" srcOrd="0" destOrd="0" parTransId="{9F0030B7-735F-4459-BE24-3CB1383E2459}" sibTransId="{4DA45F66-83CD-4347-98B8-F3B681EB131A}"/>
    <dgm:cxn modelId="{15FFA53A-49AF-45A2-B688-7444803FE9B5}" type="presOf" srcId="{D0E74836-956A-478C-955B-AE807271658B}" destId="{2293E4E0-D63A-435C-A972-9615055E39DF}" srcOrd="0" destOrd="0" presId="urn:microsoft.com/office/officeart/2005/8/layout/cycle1"/>
    <dgm:cxn modelId="{1AE2613F-7A95-4AD7-ABAA-B55F91391F5A}" type="presOf" srcId="{741C060A-8C33-40FF-81FA-3A37C9A6DFD8}" destId="{9D96C5D2-2F81-4236-B15E-C2670DCB2A80}" srcOrd="0" destOrd="0" presId="urn:microsoft.com/office/officeart/2005/8/layout/cycle1"/>
    <dgm:cxn modelId="{902E7862-5857-416E-99F3-520285FC1715}" type="presOf" srcId="{4DA45F66-83CD-4347-98B8-F3B681EB131A}" destId="{10BCC749-5384-410E-AB05-B45AF7E1B2CC}" srcOrd="0" destOrd="0" presId="urn:microsoft.com/office/officeart/2005/8/layout/cycle1"/>
    <dgm:cxn modelId="{21F53453-FA4E-451F-B521-11A35AD69668}" type="presOf" srcId="{B3F8F00E-1ECA-48B5-A11C-B5031CB7E810}" destId="{A84DC5D6-AE2E-4542-96BF-7A66ECE96329}" srcOrd="0" destOrd="0" presId="urn:microsoft.com/office/officeart/2005/8/layout/cycle1"/>
    <dgm:cxn modelId="{C6D64796-41D1-4582-8A31-A40D114425E3}" type="presOf" srcId="{ED7175A9-D021-41B7-88D8-E07B69537386}" destId="{BA9FE7D2-87ED-4EE0-9D7A-D2178D84DFA7}" srcOrd="0" destOrd="0" presId="urn:microsoft.com/office/officeart/2005/8/layout/cycle1"/>
    <dgm:cxn modelId="{EE0DF29D-9852-49F3-9BB0-B5C4149726DC}" type="presOf" srcId="{2232D2A5-AE37-4D02-B718-2C118BB498FC}" destId="{6AFC4E09-EF5A-47CE-9486-07217A3C3D8F}" srcOrd="0" destOrd="0" presId="urn:microsoft.com/office/officeart/2005/8/layout/cycle1"/>
    <dgm:cxn modelId="{87F8C4BB-2FFE-4562-95EA-CDAA3109D81A}" srcId="{741C060A-8C33-40FF-81FA-3A37C9A6DFD8}" destId="{D0E74836-956A-478C-955B-AE807271658B}" srcOrd="2" destOrd="0" parTransId="{5FC66F46-F249-4A47-9B40-CB0D17C8836E}" sibTransId="{F342FF39-F027-4335-9C53-1403BCF5C4F9}"/>
    <dgm:cxn modelId="{E45B22EA-100B-4493-933E-FC2C198BB93B}" srcId="{741C060A-8C33-40FF-81FA-3A37C9A6DFD8}" destId="{FB5C37A1-5AD1-4BC3-A315-DBB64E2766E1}" srcOrd="1" destOrd="0" parTransId="{8702AB13-7480-49BB-88AD-64F269C3F174}" sibTransId="{ED7175A9-D021-41B7-88D8-E07B69537386}"/>
    <dgm:cxn modelId="{99FC06EF-5EFE-4164-9209-885550A6B2DD}" type="presOf" srcId="{D0895ACE-06AC-4D4F-98F8-42A669525BD1}" destId="{C681CC65-B000-4F25-B778-27A978168ADD}" srcOrd="0" destOrd="0" presId="urn:microsoft.com/office/officeart/2005/8/layout/cycle1"/>
    <dgm:cxn modelId="{63F0FDF5-F5B4-41FF-8E95-8432561DB35B}" type="presOf" srcId="{23D767AE-DE3C-4570-AE8D-DC803B435255}" destId="{E56C213A-C54F-4F0F-9AD3-3A9ADF198FE8}" srcOrd="0" destOrd="0" presId="urn:microsoft.com/office/officeart/2005/8/layout/cycle1"/>
    <dgm:cxn modelId="{28111FED-FB74-4B99-B54D-C2C9FD93E99B}" type="presParOf" srcId="{9D96C5D2-2F81-4236-B15E-C2670DCB2A80}" destId="{B5D434C4-A972-4B40-BE18-542FA366210C}" srcOrd="0" destOrd="0" presId="urn:microsoft.com/office/officeart/2005/8/layout/cycle1"/>
    <dgm:cxn modelId="{6CB9E33B-4711-42EC-8499-DA43B21A2155}" type="presParOf" srcId="{9D96C5D2-2F81-4236-B15E-C2670DCB2A80}" destId="{C681CC65-B000-4F25-B778-27A978168ADD}" srcOrd="1" destOrd="0" presId="urn:microsoft.com/office/officeart/2005/8/layout/cycle1"/>
    <dgm:cxn modelId="{AE446559-125A-4F31-8995-E60949F2D494}" type="presParOf" srcId="{9D96C5D2-2F81-4236-B15E-C2670DCB2A80}" destId="{10BCC749-5384-410E-AB05-B45AF7E1B2CC}" srcOrd="2" destOrd="0" presId="urn:microsoft.com/office/officeart/2005/8/layout/cycle1"/>
    <dgm:cxn modelId="{7C803D5D-EF06-4719-98E3-D5F08DDE43C9}" type="presParOf" srcId="{9D96C5D2-2F81-4236-B15E-C2670DCB2A80}" destId="{B576E578-FEFB-439E-9D2C-F478AB288904}" srcOrd="3" destOrd="0" presId="urn:microsoft.com/office/officeart/2005/8/layout/cycle1"/>
    <dgm:cxn modelId="{04BC4529-F721-45E6-B365-DE778C97402F}" type="presParOf" srcId="{9D96C5D2-2F81-4236-B15E-C2670DCB2A80}" destId="{445895AF-BBC7-4897-AAA9-07BC13864792}" srcOrd="4" destOrd="0" presId="urn:microsoft.com/office/officeart/2005/8/layout/cycle1"/>
    <dgm:cxn modelId="{73FCFACB-B356-4293-BC0C-DC9CF0213B40}" type="presParOf" srcId="{9D96C5D2-2F81-4236-B15E-C2670DCB2A80}" destId="{BA9FE7D2-87ED-4EE0-9D7A-D2178D84DFA7}" srcOrd="5" destOrd="0" presId="urn:microsoft.com/office/officeart/2005/8/layout/cycle1"/>
    <dgm:cxn modelId="{4183872A-865E-442E-8C7A-B19ED299F6DE}" type="presParOf" srcId="{9D96C5D2-2F81-4236-B15E-C2670DCB2A80}" destId="{89F2680D-A111-43B8-B650-99DCF44CCDDB}" srcOrd="6" destOrd="0" presId="urn:microsoft.com/office/officeart/2005/8/layout/cycle1"/>
    <dgm:cxn modelId="{525DA1AD-1E62-45C9-9097-4FA2BF5EDD35}" type="presParOf" srcId="{9D96C5D2-2F81-4236-B15E-C2670DCB2A80}" destId="{2293E4E0-D63A-435C-A972-9615055E39DF}" srcOrd="7" destOrd="0" presId="urn:microsoft.com/office/officeart/2005/8/layout/cycle1"/>
    <dgm:cxn modelId="{FDBC95EE-4953-4C86-846B-D7D6AE2115B6}" type="presParOf" srcId="{9D96C5D2-2F81-4236-B15E-C2670DCB2A80}" destId="{6C042434-68EE-4996-9C37-C74E26C2D376}" srcOrd="8" destOrd="0" presId="urn:microsoft.com/office/officeart/2005/8/layout/cycle1"/>
    <dgm:cxn modelId="{DA3E2D63-4340-45D6-9E34-036D5F7DB8A9}" type="presParOf" srcId="{9D96C5D2-2F81-4236-B15E-C2670DCB2A80}" destId="{E9ADCABE-D456-45E6-A3B9-F3834156B02E}" srcOrd="9" destOrd="0" presId="urn:microsoft.com/office/officeart/2005/8/layout/cycle1"/>
    <dgm:cxn modelId="{2291F33F-4475-4784-9E8A-8B65891DC950}" type="presParOf" srcId="{9D96C5D2-2F81-4236-B15E-C2670DCB2A80}" destId="{6AFC4E09-EF5A-47CE-9486-07217A3C3D8F}" srcOrd="10" destOrd="0" presId="urn:microsoft.com/office/officeart/2005/8/layout/cycle1"/>
    <dgm:cxn modelId="{79A50591-2DCB-446F-A5D1-E31B0A0268F8}" type="presParOf" srcId="{9D96C5D2-2F81-4236-B15E-C2670DCB2A80}" destId="{79AED94C-33FD-40CE-8302-3BED089AE504}" srcOrd="11" destOrd="0" presId="urn:microsoft.com/office/officeart/2005/8/layout/cycle1"/>
    <dgm:cxn modelId="{C46CD62B-435F-4DA7-BDF9-6219BCA82CA0}" type="presParOf" srcId="{9D96C5D2-2F81-4236-B15E-C2670DCB2A80}" destId="{B64E46A1-9906-45E5-BD26-3C22BDBEB5A5}" srcOrd="12" destOrd="0" presId="urn:microsoft.com/office/officeart/2005/8/layout/cycle1"/>
    <dgm:cxn modelId="{830415F5-D924-4674-8D54-299CBED9F896}" type="presParOf" srcId="{9D96C5D2-2F81-4236-B15E-C2670DCB2A80}" destId="{A84DC5D6-AE2E-4542-96BF-7A66ECE96329}" srcOrd="13" destOrd="0" presId="urn:microsoft.com/office/officeart/2005/8/layout/cycle1"/>
    <dgm:cxn modelId="{2C7FE675-6BD9-45BB-957C-8C706E7D908B}" type="presParOf" srcId="{9D96C5D2-2F81-4236-B15E-C2670DCB2A80}" destId="{E56C213A-C54F-4F0F-9AD3-3A9ADF198FE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1CC65-B000-4F25-B778-27A978168ADD}">
      <dsp:nvSpPr>
        <dsp:cNvPr id="0" name=""/>
        <dsp:cNvSpPr/>
      </dsp:nvSpPr>
      <dsp:spPr>
        <a:xfrm>
          <a:off x="4705890" y="39150"/>
          <a:ext cx="1341786" cy="134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Final denial by the Client</a:t>
          </a:r>
        </a:p>
      </dsp:txBody>
      <dsp:txXfrm>
        <a:off x="4705890" y="39150"/>
        <a:ext cx="1341786" cy="1341786"/>
      </dsp:txXfrm>
    </dsp:sp>
    <dsp:sp modelId="{10BCC749-5384-410E-AB05-B45AF7E1B2CC}">
      <dsp:nvSpPr>
        <dsp:cNvPr id="0" name=""/>
        <dsp:cNvSpPr/>
      </dsp:nvSpPr>
      <dsp:spPr>
        <a:xfrm>
          <a:off x="1549964" y="385"/>
          <a:ext cx="5030187" cy="5030187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895AF-BBC7-4897-AAA9-07BC13864792}">
      <dsp:nvSpPr>
        <dsp:cNvPr id="0" name=""/>
        <dsp:cNvSpPr/>
      </dsp:nvSpPr>
      <dsp:spPr>
        <a:xfrm>
          <a:off x="5516582" y="2534201"/>
          <a:ext cx="1341786" cy="134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Draft of deviation request (supported by Legal)</a:t>
          </a:r>
        </a:p>
      </dsp:txBody>
      <dsp:txXfrm>
        <a:off x="5516582" y="2534201"/>
        <a:ext cx="1341786" cy="1341786"/>
      </dsp:txXfrm>
    </dsp:sp>
    <dsp:sp modelId="{BA9FE7D2-87ED-4EE0-9D7A-D2178D84DFA7}">
      <dsp:nvSpPr>
        <dsp:cNvPr id="0" name=""/>
        <dsp:cNvSpPr/>
      </dsp:nvSpPr>
      <dsp:spPr>
        <a:xfrm>
          <a:off x="1549964" y="385"/>
          <a:ext cx="5030187" cy="5030187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3E4E0-D63A-435C-A972-9615055E39DF}">
      <dsp:nvSpPr>
        <dsp:cNvPr id="0" name=""/>
        <dsp:cNvSpPr/>
      </dsp:nvSpPr>
      <dsp:spPr>
        <a:xfrm>
          <a:off x="3394165" y="4076227"/>
          <a:ext cx="1341786" cy="134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Submit for approval of VP of Services for </a:t>
          </a:r>
          <a:r>
            <a:rPr lang="en-US" sz="1600" kern="1200" dirty="0" err="1"/>
            <a:t>LatAm</a:t>
          </a:r>
          <a:endParaRPr lang="en-US" sz="1600" kern="1200" dirty="0"/>
        </a:p>
      </dsp:txBody>
      <dsp:txXfrm>
        <a:off x="3394165" y="4076227"/>
        <a:ext cx="1341786" cy="1341786"/>
      </dsp:txXfrm>
    </dsp:sp>
    <dsp:sp modelId="{6C042434-68EE-4996-9C37-C74E26C2D376}">
      <dsp:nvSpPr>
        <dsp:cNvPr id="0" name=""/>
        <dsp:cNvSpPr/>
      </dsp:nvSpPr>
      <dsp:spPr>
        <a:xfrm>
          <a:off x="1549964" y="385"/>
          <a:ext cx="5030187" cy="5030187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C4E09-EF5A-47CE-9486-07217A3C3D8F}">
      <dsp:nvSpPr>
        <dsp:cNvPr id="0" name=""/>
        <dsp:cNvSpPr/>
      </dsp:nvSpPr>
      <dsp:spPr>
        <a:xfrm>
          <a:off x="1271747" y="2534201"/>
          <a:ext cx="1341786" cy="134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Submit for approval to the CEO (Section A) or BA President (Section B)</a:t>
          </a:r>
        </a:p>
      </dsp:txBody>
      <dsp:txXfrm>
        <a:off x="1271747" y="2534201"/>
        <a:ext cx="1341786" cy="1341786"/>
      </dsp:txXfrm>
    </dsp:sp>
    <dsp:sp modelId="{79AED94C-33FD-40CE-8302-3BED089AE504}">
      <dsp:nvSpPr>
        <dsp:cNvPr id="0" name=""/>
        <dsp:cNvSpPr/>
      </dsp:nvSpPr>
      <dsp:spPr>
        <a:xfrm>
          <a:off x="1549964" y="385"/>
          <a:ext cx="5030187" cy="5030187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DC5D6-AE2E-4542-96BF-7A66ECE96329}">
      <dsp:nvSpPr>
        <dsp:cNvPr id="0" name=""/>
        <dsp:cNvSpPr/>
      </dsp:nvSpPr>
      <dsp:spPr>
        <a:xfrm>
          <a:off x="2082439" y="39150"/>
          <a:ext cx="1341786" cy="134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Signature of the contract in accordance with deviations approved</a:t>
          </a:r>
        </a:p>
      </dsp:txBody>
      <dsp:txXfrm>
        <a:off x="2082439" y="39150"/>
        <a:ext cx="1341786" cy="1341786"/>
      </dsp:txXfrm>
    </dsp:sp>
    <dsp:sp modelId="{E56C213A-C54F-4F0F-9AD3-3A9ADF198FE8}">
      <dsp:nvSpPr>
        <dsp:cNvPr id="0" name=""/>
        <dsp:cNvSpPr/>
      </dsp:nvSpPr>
      <dsp:spPr>
        <a:xfrm>
          <a:off x="1549964" y="385"/>
          <a:ext cx="5030187" cy="5030187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B686A-5C92-4042-AC44-8C9313BBECEE}" type="datetime3">
              <a:rPr lang="en-US" sz="800" smtClean="0"/>
              <a:t>25 November 2025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1C51C-1507-4174-B2C8-A06D43695541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6184676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5763ACD-1D08-4B13-B254-89AF7211A586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A9B43CDF-ECC4-4314-B82A-B821CE003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75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85419" y="1916113"/>
            <a:ext cx="7128744" cy="1441450"/>
          </a:xfrm>
        </p:spPr>
        <p:txBody>
          <a:bodyPr anchor="b" anchorCtr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85419" y="3500438"/>
            <a:ext cx="7128744" cy="21383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119063"/>
            <a:ext cx="3517900" cy="3233738"/>
          </a:xfrm>
          <a:custGeom>
            <a:avLst/>
            <a:gdLst>
              <a:gd name="T0" fmla="*/ 0 w 2216"/>
              <a:gd name="T1" fmla="*/ 1158 h 2037"/>
              <a:gd name="T2" fmla="*/ 0 w 2216"/>
              <a:gd name="T3" fmla="*/ 578 h 2037"/>
              <a:gd name="T4" fmla="*/ 0 w 2216"/>
              <a:gd name="T5" fmla="*/ 0 h 2037"/>
              <a:gd name="T6" fmla="*/ 18 w 2216"/>
              <a:gd name="T7" fmla="*/ 2 h 2037"/>
              <a:gd name="T8" fmla="*/ 35 w 2216"/>
              <a:gd name="T9" fmla="*/ 3 h 2037"/>
              <a:gd name="T10" fmla="*/ 51 w 2216"/>
              <a:gd name="T11" fmla="*/ 5 h 2037"/>
              <a:gd name="T12" fmla="*/ 68 w 2216"/>
              <a:gd name="T13" fmla="*/ 9 h 2037"/>
              <a:gd name="T14" fmla="*/ 84 w 2216"/>
              <a:gd name="T15" fmla="*/ 12 h 2037"/>
              <a:gd name="T16" fmla="*/ 99 w 2216"/>
              <a:gd name="T17" fmla="*/ 16 h 2037"/>
              <a:gd name="T18" fmla="*/ 115 w 2216"/>
              <a:gd name="T19" fmla="*/ 21 h 2037"/>
              <a:gd name="T20" fmla="*/ 130 w 2216"/>
              <a:gd name="T21" fmla="*/ 26 h 2037"/>
              <a:gd name="T22" fmla="*/ 159 w 2216"/>
              <a:gd name="T23" fmla="*/ 36 h 2037"/>
              <a:gd name="T24" fmla="*/ 185 w 2216"/>
              <a:gd name="T25" fmla="*/ 49 h 2037"/>
              <a:gd name="T26" fmla="*/ 211 w 2216"/>
              <a:gd name="T27" fmla="*/ 63 h 2037"/>
              <a:gd name="T28" fmla="*/ 233 w 2216"/>
              <a:gd name="T29" fmla="*/ 76 h 2037"/>
              <a:gd name="T30" fmla="*/ 254 w 2216"/>
              <a:gd name="T31" fmla="*/ 89 h 2037"/>
              <a:gd name="T32" fmla="*/ 273 w 2216"/>
              <a:gd name="T33" fmla="*/ 101 h 2037"/>
              <a:gd name="T34" fmla="*/ 301 w 2216"/>
              <a:gd name="T35" fmla="*/ 124 h 2037"/>
              <a:gd name="T36" fmla="*/ 312 w 2216"/>
              <a:gd name="T37" fmla="*/ 133 h 2037"/>
              <a:gd name="T38" fmla="*/ 319 w 2216"/>
              <a:gd name="T39" fmla="*/ 139 h 2037"/>
              <a:gd name="T40" fmla="*/ 327 w 2216"/>
              <a:gd name="T41" fmla="*/ 145 h 2037"/>
              <a:gd name="T42" fmla="*/ 1271 w 2216"/>
              <a:gd name="T43" fmla="*/ 1091 h 2037"/>
              <a:gd name="T44" fmla="*/ 2216 w 2216"/>
              <a:gd name="T45" fmla="*/ 2037 h 2037"/>
              <a:gd name="T46" fmla="*/ 1548 w 2216"/>
              <a:gd name="T47" fmla="*/ 2037 h 2037"/>
              <a:gd name="T48" fmla="*/ 879 w 2216"/>
              <a:gd name="T49" fmla="*/ 2037 h 2037"/>
              <a:gd name="T50" fmla="*/ 0 w 2216"/>
              <a:gd name="T51" fmla="*/ 1158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16" h="2037">
                <a:moveTo>
                  <a:pt x="0" y="1158"/>
                </a:moveTo>
                <a:lnTo>
                  <a:pt x="0" y="578"/>
                </a:lnTo>
                <a:lnTo>
                  <a:pt x="0" y="0"/>
                </a:lnTo>
                <a:lnTo>
                  <a:pt x="18" y="2"/>
                </a:lnTo>
                <a:lnTo>
                  <a:pt x="35" y="3"/>
                </a:lnTo>
                <a:lnTo>
                  <a:pt x="51" y="5"/>
                </a:lnTo>
                <a:lnTo>
                  <a:pt x="68" y="9"/>
                </a:lnTo>
                <a:lnTo>
                  <a:pt x="84" y="12"/>
                </a:lnTo>
                <a:lnTo>
                  <a:pt x="99" y="16"/>
                </a:lnTo>
                <a:lnTo>
                  <a:pt x="115" y="21"/>
                </a:lnTo>
                <a:lnTo>
                  <a:pt x="130" y="26"/>
                </a:lnTo>
                <a:lnTo>
                  <a:pt x="159" y="36"/>
                </a:lnTo>
                <a:lnTo>
                  <a:pt x="185" y="49"/>
                </a:lnTo>
                <a:lnTo>
                  <a:pt x="211" y="63"/>
                </a:lnTo>
                <a:lnTo>
                  <a:pt x="233" y="76"/>
                </a:lnTo>
                <a:lnTo>
                  <a:pt x="254" y="89"/>
                </a:lnTo>
                <a:lnTo>
                  <a:pt x="273" y="101"/>
                </a:lnTo>
                <a:lnTo>
                  <a:pt x="301" y="124"/>
                </a:lnTo>
                <a:lnTo>
                  <a:pt x="312" y="133"/>
                </a:lnTo>
                <a:lnTo>
                  <a:pt x="319" y="139"/>
                </a:lnTo>
                <a:lnTo>
                  <a:pt x="327" y="145"/>
                </a:lnTo>
                <a:lnTo>
                  <a:pt x="1271" y="1091"/>
                </a:lnTo>
                <a:lnTo>
                  <a:pt x="2216" y="2037"/>
                </a:lnTo>
                <a:lnTo>
                  <a:pt x="1548" y="2037"/>
                </a:lnTo>
                <a:lnTo>
                  <a:pt x="879" y="2037"/>
                </a:lnTo>
                <a:lnTo>
                  <a:pt x="0" y="11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3508376"/>
            <a:ext cx="3517900" cy="3233738"/>
          </a:xfrm>
          <a:custGeom>
            <a:avLst/>
            <a:gdLst>
              <a:gd name="T0" fmla="*/ 879 w 2216"/>
              <a:gd name="T1" fmla="*/ 0 h 2037"/>
              <a:gd name="T2" fmla="*/ 1548 w 2216"/>
              <a:gd name="T3" fmla="*/ 0 h 2037"/>
              <a:gd name="T4" fmla="*/ 2216 w 2216"/>
              <a:gd name="T5" fmla="*/ 0 h 2037"/>
              <a:gd name="T6" fmla="*/ 1271 w 2216"/>
              <a:gd name="T7" fmla="*/ 946 h 2037"/>
              <a:gd name="T8" fmla="*/ 327 w 2216"/>
              <a:gd name="T9" fmla="*/ 1892 h 2037"/>
              <a:gd name="T10" fmla="*/ 319 w 2216"/>
              <a:gd name="T11" fmla="*/ 1898 h 2037"/>
              <a:gd name="T12" fmla="*/ 312 w 2216"/>
              <a:gd name="T13" fmla="*/ 1905 h 2037"/>
              <a:gd name="T14" fmla="*/ 301 w 2216"/>
              <a:gd name="T15" fmla="*/ 1914 h 2037"/>
              <a:gd name="T16" fmla="*/ 288 w 2216"/>
              <a:gd name="T17" fmla="*/ 1925 h 2037"/>
              <a:gd name="T18" fmla="*/ 273 w 2216"/>
              <a:gd name="T19" fmla="*/ 1936 h 2037"/>
              <a:gd name="T20" fmla="*/ 254 w 2216"/>
              <a:gd name="T21" fmla="*/ 1948 h 2037"/>
              <a:gd name="T22" fmla="*/ 233 w 2216"/>
              <a:gd name="T23" fmla="*/ 1962 h 2037"/>
              <a:gd name="T24" fmla="*/ 211 w 2216"/>
              <a:gd name="T25" fmla="*/ 1976 h 2037"/>
              <a:gd name="T26" fmla="*/ 185 w 2216"/>
              <a:gd name="T27" fmla="*/ 1988 h 2037"/>
              <a:gd name="T28" fmla="*/ 159 w 2216"/>
              <a:gd name="T29" fmla="*/ 2001 h 2037"/>
              <a:gd name="T30" fmla="*/ 145 w 2216"/>
              <a:gd name="T31" fmla="*/ 2006 h 2037"/>
              <a:gd name="T32" fmla="*/ 130 w 2216"/>
              <a:gd name="T33" fmla="*/ 2012 h 2037"/>
              <a:gd name="T34" fmla="*/ 115 w 2216"/>
              <a:gd name="T35" fmla="*/ 2017 h 2037"/>
              <a:gd name="T36" fmla="*/ 99 w 2216"/>
              <a:gd name="T37" fmla="*/ 2021 h 2037"/>
              <a:gd name="T38" fmla="*/ 84 w 2216"/>
              <a:gd name="T39" fmla="*/ 2025 h 2037"/>
              <a:gd name="T40" fmla="*/ 68 w 2216"/>
              <a:gd name="T41" fmla="*/ 2029 h 2037"/>
              <a:gd name="T42" fmla="*/ 51 w 2216"/>
              <a:gd name="T43" fmla="*/ 2032 h 2037"/>
              <a:gd name="T44" fmla="*/ 35 w 2216"/>
              <a:gd name="T45" fmla="*/ 2035 h 2037"/>
              <a:gd name="T46" fmla="*/ 18 w 2216"/>
              <a:gd name="T47" fmla="*/ 2036 h 2037"/>
              <a:gd name="T48" fmla="*/ 0 w 2216"/>
              <a:gd name="T49" fmla="*/ 2037 h 2037"/>
              <a:gd name="T50" fmla="*/ 0 w 2216"/>
              <a:gd name="T51" fmla="*/ 1458 h 2037"/>
              <a:gd name="T52" fmla="*/ 0 w 2216"/>
              <a:gd name="T53" fmla="*/ 880 h 2037"/>
              <a:gd name="T54" fmla="*/ 879 w 2216"/>
              <a:gd name="T55" fmla="*/ 0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6" h="2037">
                <a:moveTo>
                  <a:pt x="879" y="0"/>
                </a:moveTo>
                <a:lnTo>
                  <a:pt x="1548" y="0"/>
                </a:lnTo>
                <a:lnTo>
                  <a:pt x="2216" y="0"/>
                </a:lnTo>
                <a:lnTo>
                  <a:pt x="1271" y="946"/>
                </a:lnTo>
                <a:lnTo>
                  <a:pt x="327" y="1892"/>
                </a:lnTo>
                <a:lnTo>
                  <a:pt x="319" y="1898"/>
                </a:lnTo>
                <a:lnTo>
                  <a:pt x="312" y="1905"/>
                </a:lnTo>
                <a:lnTo>
                  <a:pt x="301" y="1914"/>
                </a:lnTo>
                <a:lnTo>
                  <a:pt x="288" y="1925"/>
                </a:lnTo>
                <a:lnTo>
                  <a:pt x="273" y="1936"/>
                </a:lnTo>
                <a:lnTo>
                  <a:pt x="254" y="1948"/>
                </a:lnTo>
                <a:lnTo>
                  <a:pt x="233" y="1962"/>
                </a:lnTo>
                <a:lnTo>
                  <a:pt x="211" y="1976"/>
                </a:lnTo>
                <a:lnTo>
                  <a:pt x="185" y="1988"/>
                </a:lnTo>
                <a:lnTo>
                  <a:pt x="159" y="2001"/>
                </a:lnTo>
                <a:lnTo>
                  <a:pt x="145" y="2006"/>
                </a:lnTo>
                <a:lnTo>
                  <a:pt x="130" y="2012"/>
                </a:lnTo>
                <a:lnTo>
                  <a:pt x="115" y="2017"/>
                </a:lnTo>
                <a:lnTo>
                  <a:pt x="99" y="2021"/>
                </a:lnTo>
                <a:lnTo>
                  <a:pt x="84" y="2025"/>
                </a:lnTo>
                <a:lnTo>
                  <a:pt x="68" y="2029"/>
                </a:lnTo>
                <a:lnTo>
                  <a:pt x="51" y="2032"/>
                </a:lnTo>
                <a:lnTo>
                  <a:pt x="35" y="2035"/>
                </a:lnTo>
                <a:lnTo>
                  <a:pt x="18" y="2036"/>
                </a:lnTo>
                <a:lnTo>
                  <a:pt x="0" y="2037"/>
                </a:lnTo>
                <a:lnTo>
                  <a:pt x="0" y="1458"/>
                </a:lnTo>
                <a:lnTo>
                  <a:pt x="0" y="880"/>
                </a:lnTo>
                <a:lnTo>
                  <a:pt x="8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5660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5175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488927"/>
            <a:ext cx="2952000" cy="2952328"/>
          </a:xfrm>
          <a:prstGeom prst="round2DiagRect">
            <a:avLst>
              <a:gd name="adj1" fmla="val 13501"/>
              <a:gd name="adj2" fmla="val 0"/>
            </a:avLst>
          </a:prstGeom>
          <a:solidFill>
            <a:srgbClr val="50B948">
              <a:alpha val="89804"/>
            </a:srgbClr>
          </a:solidFill>
        </p:spPr>
        <p:txBody>
          <a:bodyPr lIns="180000" tIns="162000" rIns="180000" bIns="162000" anchor="t"/>
          <a:lstStyle>
            <a:lvl1pPr algn="l">
              <a:defRPr sz="3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_confidentiality"/>
          <p:cNvSpPr/>
          <p:nvPr userDrawn="1"/>
        </p:nvSpPr>
        <p:spPr>
          <a:xfrm>
            <a:off x="9626219" y="116632"/>
            <a:ext cx="216000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  <a:endParaRPr 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736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5544566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595" y="1557338"/>
            <a:ext cx="5544568" cy="446404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5" y="6453336"/>
            <a:ext cx="3481312" cy="144019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0B8B-2849-41DA-9EF2-3156DAF3B9E7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078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5544566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595" y="1557338"/>
            <a:ext cx="5544568" cy="446404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5" y="6453336"/>
            <a:ext cx="3481312" cy="144019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AA5AB-B863-48F0-9D05-129B58706DA8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16225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1557338"/>
            <a:ext cx="5544566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3" y="1916114"/>
            <a:ext cx="5544566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595" y="1557338"/>
            <a:ext cx="5544567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595" y="1916114"/>
            <a:ext cx="5544568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8834D-705C-4B27-8404-BC2D1813A970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14695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1557338"/>
            <a:ext cx="3671887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3" y="1916114"/>
            <a:ext cx="3671887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297387" y="1557338"/>
            <a:ext cx="3600400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297386" y="1916114"/>
            <a:ext cx="3600401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1803" y="1557338"/>
            <a:ext cx="3672359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1803" y="1916114"/>
            <a:ext cx="3672359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FC2C-7185-4D16-8F71-93F3D24A7E34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28428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1557338"/>
            <a:ext cx="3671887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3" y="1916114"/>
            <a:ext cx="3671887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6"/>
          </p:nvPr>
        </p:nvSpPr>
        <p:spPr>
          <a:xfrm>
            <a:off x="481013" y="4508501"/>
            <a:ext cx="3671887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297363" y="1557338"/>
            <a:ext cx="3600450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297363" y="1916114"/>
            <a:ext cx="3600450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>
          <a:xfrm>
            <a:off x="4297363" y="4508501"/>
            <a:ext cx="3600450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2275" y="1557338"/>
            <a:ext cx="3671888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42275" y="1916114"/>
            <a:ext cx="3671888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>
          <a:xfrm>
            <a:off x="8042275" y="4508501"/>
            <a:ext cx="3671888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3FE6-D1B5-4034-9004-77C64DC0BC4C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85043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1557338"/>
            <a:ext cx="5544566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3" y="1916114"/>
            <a:ext cx="5544566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481013" y="4508501"/>
            <a:ext cx="5544566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595" y="1557338"/>
            <a:ext cx="5544567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595" y="1916114"/>
            <a:ext cx="5544567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7"/>
          </p:nvPr>
        </p:nvSpPr>
        <p:spPr>
          <a:xfrm>
            <a:off x="6169595" y="4508501"/>
            <a:ext cx="5544568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5C5-D37D-4DB4-98A6-3CCF503A210E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57495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1557338"/>
            <a:ext cx="11233150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3" y="1916114"/>
            <a:ext cx="11233150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481013" y="4508501"/>
            <a:ext cx="11233150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A7A9-CC36-47FE-B9A2-A5E899C61296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63236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482137" y="1557338"/>
            <a:ext cx="2232025" cy="4464050"/>
          </a:xfrm>
          <a:prstGeom prst="round2DiagRect">
            <a:avLst>
              <a:gd name="adj1" fmla="val 16014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8856934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7D47-DBD7-408B-A513-80FB14715C22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06273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8856934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82137" y="1557339"/>
            <a:ext cx="2232025" cy="2232025"/>
          </a:xfrm>
          <a:custGeom>
            <a:avLst/>
            <a:gdLst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317517"/>
              <a:gd name="connsiteX1" fmla="*/ 2232025 w 2232025"/>
              <a:gd name="connsiteY1" fmla="*/ 0 h 2317517"/>
              <a:gd name="connsiteX2" fmla="*/ 2232025 w 2232025"/>
              <a:gd name="connsiteY2" fmla="*/ 0 h 2317517"/>
              <a:gd name="connsiteX3" fmla="*/ 2229320 w 2232025"/>
              <a:gd name="connsiteY3" fmla="*/ 2228987 h 2317517"/>
              <a:gd name="connsiteX4" fmla="*/ 1874589 w 2232025"/>
              <a:gd name="connsiteY4" fmla="*/ 2232025 h 2317517"/>
              <a:gd name="connsiteX5" fmla="*/ 0 w 2232025"/>
              <a:gd name="connsiteY5" fmla="*/ 2232025 h 2317517"/>
              <a:gd name="connsiteX6" fmla="*/ 0 w 2232025"/>
              <a:gd name="connsiteY6" fmla="*/ 2232025 h 2317517"/>
              <a:gd name="connsiteX7" fmla="*/ 0 w 2232025"/>
              <a:gd name="connsiteY7" fmla="*/ 357436 h 2317517"/>
              <a:gd name="connsiteX8" fmla="*/ 357436 w 2232025"/>
              <a:gd name="connsiteY8" fmla="*/ 0 h 2317517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29320 w 2232025"/>
              <a:gd name="connsiteY3" fmla="*/ 2228987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25" h="2232025">
                <a:moveTo>
                  <a:pt x="357436" y="0"/>
                </a:moveTo>
                <a:lnTo>
                  <a:pt x="2232025" y="0"/>
                </a:lnTo>
                <a:lnTo>
                  <a:pt x="2232025" y="0"/>
                </a:lnTo>
                <a:cubicBezTo>
                  <a:pt x="2231123" y="742996"/>
                  <a:pt x="2230222" y="1485991"/>
                  <a:pt x="2229320" y="2228987"/>
                </a:cubicBezTo>
                <a:cubicBezTo>
                  <a:pt x="2067000" y="2228904"/>
                  <a:pt x="2071995" y="2232025"/>
                  <a:pt x="1874589" y="2232025"/>
                </a:cubicBezTo>
                <a:lnTo>
                  <a:pt x="0" y="2232025"/>
                </a:lnTo>
                <a:lnTo>
                  <a:pt x="0" y="2232025"/>
                </a:lnTo>
                <a:lnTo>
                  <a:pt x="0" y="357436"/>
                </a:lnTo>
                <a:cubicBezTo>
                  <a:pt x="0" y="160030"/>
                  <a:pt x="160030" y="0"/>
                  <a:pt x="35743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482137" y="3786992"/>
            <a:ext cx="2232025" cy="2234397"/>
          </a:xfrm>
          <a:custGeom>
            <a:avLst/>
            <a:gdLst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91515 h 2323540"/>
              <a:gd name="connsiteX1" fmla="*/ 2232025 w 2232025"/>
              <a:gd name="connsiteY1" fmla="*/ 91515 h 2323540"/>
              <a:gd name="connsiteX2" fmla="*/ 2232025 w 2232025"/>
              <a:gd name="connsiteY2" fmla="*/ 91515 h 2323540"/>
              <a:gd name="connsiteX3" fmla="*/ 2232025 w 2232025"/>
              <a:gd name="connsiteY3" fmla="*/ 1966104 h 2323540"/>
              <a:gd name="connsiteX4" fmla="*/ 1874589 w 2232025"/>
              <a:gd name="connsiteY4" fmla="*/ 2323540 h 2323540"/>
              <a:gd name="connsiteX5" fmla="*/ 0 w 2232025"/>
              <a:gd name="connsiteY5" fmla="*/ 2323540 h 2323540"/>
              <a:gd name="connsiteX6" fmla="*/ 0 w 2232025"/>
              <a:gd name="connsiteY6" fmla="*/ 2323540 h 2323540"/>
              <a:gd name="connsiteX7" fmla="*/ 0 w 2232025"/>
              <a:gd name="connsiteY7" fmla="*/ 86438 h 2323540"/>
              <a:gd name="connsiteX8" fmla="*/ 357436 w 2232025"/>
              <a:gd name="connsiteY8" fmla="*/ 91515 h 2323540"/>
              <a:gd name="connsiteX0" fmla="*/ 357436 w 2232025"/>
              <a:gd name="connsiteY0" fmla="*/ 5077 h 2237102"/>
              <a:gd name="connsiteX1" fmla="*/ 2232025 w 2232025"/>
              <a:gd name="connsiteY1" fmla="*/ 5077 h 2237102"/>
              <a:gd name="connsiteX2" fmla="*/ 2232025 w 2232025"/>
              <a:gd name="connsiteY2" fmla="*/ 5077 h 2237102"/>
              <a:gd name="connsiteX3" fmla="*/ 2232025 w 2232025"/>
              <a:gd name="connsiteY3" fmla="*/ 1879666 h 2237102"/>
              <a:gd name="connsiteX4" fmla="*/ 1874589 w 2232025"/>
              <a:gd name="connsiteY4" fmla="*/ 2237102 h 2237102"/>
              <a:gd name="connsiteX5" fmla="*/ 0 w 2232025"/>
              <a:gd name="connsiteY5" fmla="*/ 2237102 h 2237102"/>
              <a:gd name="connsiteX6" fmla="*/ 0 w 2232025"/>
              <a:gd name="connsiteY6" fmla="*/ 2237102 h 2237102"/>
              <a:gd name="connsiteX7" fmla="*/ 0 w 2232025"/>
              <a:gd name="connsiteY7" fmla="*/ 0 h 2237102"/>
              <a:gd name="connsiteX8" fmla="*/ 357436 w 2232025"/>
              <a:gd name="connsiteY8" fmla="*/ 5077 h 2237102"/>
              <a:gd name="connsiteX0" fmla="*/ 357436 w 2232025"/>
              <a:gd name="connsiteY0" fmla="*/ 5077 h 2237102"/>
              <a:gd name="connsiteX1" fmla="*/ 2232025 w 2232025"/>
              <a:gd name="connsiteY1" fmla="*/ 5077 h 2237102"/>
              <a:gd name="connsiteX2" fmla="*/ 2232025 w 2232025"/>
              <a:gd name="connsiteY2" fmla="*/ 5077 h 2237102"/>
              <a:gd name="connsiteX3" fmla="*/ 2232025 w 2232025"/>
              <a:gd name="connsiteY3" fmla="*/ 1879666 h 2237102"/>
              <a:gd name="connsiteX4" fmla="*/ 1874589 w 2232025"/>
              <a:gd name="connsiteY4" fmla="*/ 2237102 h 2237102"/>
              <a:gd name="connsiteX5" fmla="*/ 0 w 2232025"/>
              <a:gd name="connsiteY5" fmla="*/ 2237102 h 2237102"/>
              <a:gd name="connsiteX6" fmla="*/ 0 w 2232025"/>
              <a:gd name="connsiteY6" fmla="*/ 2237102 h 2237102"/>
              <a:gd name="connsiteX7" fmla="*/ 0 w 2232025"/>
              <a:gd name="connsiteY7" fmla="*/ 0 h 2237102"/>
              <a:gd name="connsiteX8" fmla="*/ 357436 w 2232025"/>
              <a:gd name="connsiteY8" fmla="*/ 5077 h 2237102"/>
              <a:gd name="connsiteX0" fmla="*/ 357436 w 2232025"/>
              <a:gd name="connsiteY0" fmla="*/ 2372 h 2234397"/>
              <a:gd name="connsiteX1" fmla="*/ 2232025 w 2232025"/>
              <a:gd name="connsiteY1" fmla="*/ 2372 h 2234397"/>
              <a:gd name="connsiteX2" fmla="*/ 2232025 w 2232025"/>
              <a:gd name="connsiteY2" fmla="*/ 2372 h 2234397"/>
              <a:gd name="connsiteX3" fmla="*/ 2232025 w 2232025"/>
              <a:gd name="connsiteY3" fmla="*/ 1876961 h 2234397"/>
              <a:gd name="connsiteX4" fmla="*/ 1874589 w 2232025"/>
              <a:gd name="connsiteY4" fmla="*/ 2234397 h 2234397"/>
              <a:gd name="connsiteX5" fmla="*/ 0 w 2232025"/>
              <a:gd name="connsiteY5" fmla="*/ 2234397 h 2234397"/>
              <a:gd name="connsiteX6" fmla="*/ 0 w 2232025"/>
              <a:gd name="connsiteY6" fmla="*/ 2234397 h 2234397"/>
              <a:gd name="connsiteX7" fmla="*/ 0 w 2232025"/>
              <a:gd name="connsiteY7" fmla="*/ 0 h 2234397"/>
              <a:gd name="connsiteX8" fmla="*/ 357436 w 2232025"/>
              <a:gd name="connsiteY8" fmla="*/ 2372 h 223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25" h="2234397">
                <a:moveTo>
                  <a:pt x="357436" y="2372"/>
                </a:moveTo>
                <a:lnTo>
                  <a:pt x="2232025" y="2372"/>
                </a:lnTo>
                <a:lnTo>
                  <a:pt x="2232025" y="2372"/>
                </a:lnTo>
                <a:lnTo>
                  <a:pt x="2232025" y="1876961"/>
                </a:lnTo>
                <a:cubicBezTo>
                  <a:pt x="2232025" y="2074367"/>
                  <a:pt x="2071995" y="2234397"/>
                  <a:pt x="1874589" y="2234397"/>
                </a:cubicBezTo>
                <a:lnTo>
                  <a:pt x="0" y="2234397"/>
                </a:lnTo>
                <a:lnTo>
                  <a:pt x="0" y="2234397"/>
                </a:lnTo>
                <a:lnTo>
                  <a:pt x="0" y="0"/>
                </a:lnTo>
                <a:lnTo>
                  <a:pt x="357436" y="2372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8032-68AC-48C7-BE2A-A98DF45EC713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1583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7E44A3-7437-4589-BAA2-9FC7838371E6}" type="datetime3">
              <a:rPr lang="en-US" smtClean="0"/>
              <a:t>25 November 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© Valmet   |   Author /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9649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6624686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49715" y="1557338"/>
            <a:ext cx="4464448" cy="4464050"/>
          </a:xfrm>
          <a:prstGeom prst="round2DiagRect">
            <a:avLst>
              <a:gd name="adj1" fmla="val 819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E4B0-2D5F-4724-BEB0-2070904E7DC8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35047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6624686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250113" y="1557339"/>
            <a:ext cx="2232024" cy="2232025"/>
          </a:xfrm>
          <a:custGeom>
            <a:avLst/>
            <a:gdLst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317517"/>
              <a:gd name="connsiteX1" fmla="*/ 2232025 w 2232025"/>
              <a:gd name="connsiteY1" fmla="*/ 0 h 2317517"/>
              <a:gd name="connsiteX2" fmla="*/ 2232025 w 2232025"/>
              <a:gd name="connsiteY2" fmla="*/ 0 h 2317517"/>
              <a:gd name="connsiteX3" fmla="*/ 2229320 w 2232025"/>
              <a:gd name="connsiteY3" fmla="*/ 2228987 h 2317517"/>
              <a:gd name="connsiteX4" fmla="*/ 1874589 w 2232025"/>
              <a:gd name="connsiteY4" fmla="*/ 2232025 h 2317517"/>
              <a:gd name="connsiteX5" fmla="*/ 0 w 2232025"/>
              <a:gd name="connsiteY5" fmla="*/ 2232025 h 2317517"/>
              <a:gd name="connsiteX6" fmla="*/ 0 w 2232025"/>
              <a:gd name="connsiteY6" fmla="*/ 2232025 h 2317517"/>
              <a:gd name="connsiteX7" fmla="*/ 0 w 2232025"/>
              <a:gd name="connsiteY7" fmla="*/ 357436 h 2317517"/>
              <a:gd name="connsiteX8" fmla="*/ 357436 w 2232025"/>
              <a:gd name="connsiteY8" fmla="*/ 0 h 2317517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29320 w 2232025"/>
              <a:gd name="connsiteY3" fmla="*/ 2228987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25" h="2232025">
                <a:moveTo>
                  <a:pt x="357436" y="0"/>
                </a:moveTo>
                <a:lnTo>
                  <a:pt x="2232025" y="0"/>
                </a:lnTo>
                <a:lnTo>
                  <a:pt x="2232025" y="0"/>
                </a:lnTo>
                <a:cubicBezTo>
                  <a:pt x="2231123" y="742996"/>
                  <a:pt x="2230222" y="1485991"/>
                  <a:pt x="2229320" y="2228987"/>
                </a:cubicBezTo>
                <a:cubicBezTo>
                  <a:pt x="2067000" y="2228904"/>
                  <a:pt x="2071995" y="2232025"/>
                  <a:pt x="1874589" y="2232025"/>
                </a:cubicBezTo>
                <a:lnTo>
                  <a:pt x="0" y="2232025"/>
                </a:lnTo>
                <a:lnTo>
                  <a:pt x="0" y="2232025"/>
                </a:lnTo>
                <a:lnTo>
                  <a:pt x="0" y="357436"/>
                </a:lnTo>
                <a:cubicBezTo>
                  <a:pt x="0" y="160030"/>
                  <a:pt x="160030" y="0"/>
                  <a:pt x="35743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482137" y="1557339"/>
            <a:ext cx="2232026" cy="223202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250113" y="3790714"/>
            <a:ext cx="2232024" cy="223202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482137" y="3786992"/>
            <a:ext cx="2232025" cy="2234397"/>
          </a:xfrm>
          <a:custGeom>
            <a:avLst/>
            <a:gdLst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91515 h 2323540"/>
              <a:gd name="connsiteX1" fmla="*/ 2232025 w 2232025"/>
              <a:gd name="connsiteY1" fmla="*/ 91515 h 2323540"/>
              <a:gd name="connsiteX2" fmla="*/ 2232025 w 2232025"/>
              <a:gd name="connsiteY2" fmla="*/ 91515 h 2323540"/>
              <a:gd name="connsiteX3" fmla="*/ 2232025 w 2232025"/>
              <a:gd name="connsiteY3" fmla="*/ 1966104 h 2323540"/>
              <a:gd name="connsiteX4" fmla="*/ 1874589 w 2232025"/>
              <a:gd name="connsiteY4" fmla="*/ 2323540 h 2323540"/>
              <a:gd name="connsiteX5" fmla="*/ 0 w 2232025"/>
              <a:gd name="connsiteY5" fmla="*/ 2323540 h 2323540"/>
              <a:gd name="connsiteX6" fmla="*/ 0 w 2232025"/>
              <a:gd name="connsiteY6" fmla="*/ 2323540 h 2323540"/>
              <a:gd name="connsiteX7" fmla="*/ 0 w 2232025"/>
              <a:gd name="connsiteY7" fmla="*/ 86438 h 2323540"/>
              <a:gd name="connsiteX8" fmla="*/ 357436 w 2232025"/>
              <a:gd name="connsiteY8" fmla="*/ 91515 h 2323540"/>
              <a:gd name="connsiteX0" fmla="*/ 357436 w 2232025"/>
              <a:gd name="connsiteY0" fmla="*/ 5077 h 2237102"/>
              <a:gd name="connsiteX1" fmla="*/ 2232025 w 2232025"/>
              <a:gd name="connsiteY1" fmla="*/ 5077 h 2237102"/>
              <a:gd name="connsiteX2" fmla="*/ 2232025 w 2232025"/>
              <a:gd name="connsiteY2" fmla="*/ 5077 h 2237102"/>
              <a:gd name="connsiteX3" fmla="*/ 2232025 w 2232025"/>
              <a:gd name="connsiteY3" fmla="*/ 1879666 h 2237102"/>
              <a:gd name="connsiteX4" fmla="*/ 1874589 w 2232025"/>
              <a:gd name="connsiteY4" fmla="*/ 2237102 h 2237102"/>
              <a:gd name="connsiteX5" fmla="*/ 0 w 2232025"/>
              <a:gd name="connsiteY5" fmla="*/ 2237102 h 2237102"/>
              <a:gd name="connsiteX6" fmla="*/ 0 w 2232025"/>
              <a:gd name="connsiteY6" fmla="*/ 2237102 h 2237102"/>
              <a:gd name="connsiteX7" fmla="*/ 0 w 2232025"/>
              <a:gd name="connsiteY7" fmla="*/ 0 h 2237102"/>
              <a:gd name="connsiteX8" fmla="*/ 357436 w 2232025"/>
              <a:gd name="connsiteY8" fmla="*/ 5077 h 2237102"/>
              <a:gd name="connsiteX0" fmla="*/ 357436 w 2232025"/>
              <a:gd name="connsiteY0" fmla="*/ 5077 h 2237102"/>
              <a:gd name="connsiteX1" fmla="*/ 2232025 w 2232025"/>
              <a:gd name="connsiteY1" fmla="*/ 5077 h 2237102"/>
              <a:gd name="connsiteX2" fmla="*/ 2232025 w 2232025"/>
              <a:gd name="connsiteY2" fmla="*/ 5077 h 2237102"/>
              <a:gd name="connsiteX3" fmla="*/ 2232025 w 2232025"/>
              <a:gd name="connsiteY3" fmla="*/ 1879666 h 2237102"/>
              <a:gd name="connsiteX4" fmla="*/ 1874589 w 2232025"/>
              <a:gd name="connsiteY4" fmla="*/ 2237102 h 2237102"/>
              <a:gd name="connsiteX5" fmla="*/ 0 w 2232025"/>
              <a:gd name="connsiteY5" fmla="*/ 2237102 h 2237102"/>
              <a:gd name="connsiteX6" fmla="*/ 0 w 2232025"/>
              <a:gd name="connsiteY6" fmla="*/ 2237102 h 2237102"/>
              <a:gd name="connsiteX7" fmla="*/ 0 w 2232025"/>
              <a:gd name="connsiteY7" fmla="*/ 0 h 2237102"/>
              <a:gd name="connsiteX8" fmla="*/ 357436 w 2232025"/>
              <a:gd name="connsiteY8" fmla="*/ 5077 h 2237102"/>
              <a:gd name="connsiteX0" fmla="*/ 357436 w 2232025"/>
              <a:gd name="connsiteY0" fmla="*/ 2372 h 2234397"/>
              <a:gd name="connsiteX1" fmla="*/ 2232025 w 2232025"/>
              <a:gd name="connsiteY1" fmla="*/ 2372 h 2234397"/>
              <a:gd name="connsiteX2" fmla="*/ 2232025 w 2232025"/>
              <a:gd name="connsiteY2" fmla="*/ 2372 h 2234397"/>
              <a:gd name="connsiteX3" fmla="*/ 2232025 w 2232025"/>
              <a:gd name="connsiteY3" fmla="*/ 1876961 h 2234397"/>
              <a:gd name="connsiteX4" fmla="*/ 1874589 w 2232025"/>
              <a:gd name="connsiteY4" fmla="*/ 2234397 h 2234397"/>
              <a:gd name="connsiteX5" fmla="*/ 0 w 2232025"/>
              <a:gd name="connsiteY5" fmla="*/ 2234397 h 2234397"/>
              <a:gd name="connsiteX6" fmla="*/ 0 w 2232025"/>
              <a:gd name="connsiteY6" fmla="*/ 2234397 h 2234397"/>
              <a:gd name="connsiteX7" fmla="*/ 0 w 2232025"/>
              <a:gd name="connsiteY7" fmla="*/ 0 h 2234397"/>
              <a:gd name="connsiteX8" fmla="*/ 357436 w 2232025"/>
              <a:gd name="connsiteY8" fmla="*/ 2372 h 223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25" h="2234397">
                <a:moveTo>
                  <a:pt x="357436" y="2372"/>
                </a:moveTo>
                <a:lnTo>
                  <a:pt x="2232025" y="2372"/>
                </a:lnTo>
                <a:lnTo>
                  <a:pt x="2232025" y="2372"/>
                </a:lnTo>
                <a:lnTo>
                  <a:pt x="2232025" y="1876961"/>
                </a:lnTo>
                <a:cubicBezTo>
                  <a:pt x="2232025" y="2074367"/>
                  <a:pt x="2071995" y="2234397"/>
                  <a:pt x="1874589" y="2234397"/>
                </a:cubicBezTo>
                <a:lnTo>
                  <a:pt x="0" y="2234397"/>
                </a:lnTo>
                <a:lnTo>
                  <a:pt x="0" y="2234397"/>
                </a:lnTo>
                <a:lnTo>
                  <a:pt x="0" y="0"/>
                </a:lnTo>
                <a:lnTo>
                  <a:pt x="357436" y="2372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981D-3917-49E2-BAC1-4F148449B8CA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31375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1013" y="1557338"/>
            <a:ext cx="11233150" cy="4464050"/>
          </a:xfrm>
          <a:prstGeom prst="round2DiagRect">
            <a:avLst>
              <a:gd name="adj1" fmla="val 8193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82CD-1058-4A83-9E31-EB25DE263D7A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290280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1013" y="476672"/>
            <a:ext cx="11233150" cy="5544716"/>
          </a:xfrm>
          <a:prstGeom prst="round2DiagRect">
            <a:avLst>
              <a:gd name="adj1" fmla="val 6693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F9E2-E027-41BC-92AE-00BFE5F02050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48852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6624686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 flipH="1">
            <a:off x="7250112" y="1557340"/>
            <a:ext cx="4464048" cy="863549"/>
          </a:xfrm>
          <a:prstGeom prst="round1Rect">
            <a:avLst>
              <a:gd name="adj" fmla="val 37282"/>
            </a:avLst>
          </a:prstGeom>
          <a:solidFill>
            <a:schemeClr val="accent1"/>
          </a:solidFill>
        </p:spPr>
        <p:txBody>
          <a:bodyPr lIns="108000" tIns="108000" rIns="108000" bIns="10800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250113" y="2420889"/>
            <a:ext cx="4464050" cy="3600499"/>
          </a:xfrm>
          <a:custGeom>
            <a:avLst/>
            <a:gdLst>
              <a:gd name="connsiteX0" fmla="*/ 367035 w 4031680"/>
              <a:gd name="connsiteY0" fmla="*/ 0 h 3600499"/>
              <a:gd name="connsiteX1" fmla="*/ 4031680 w 4031680"/>
              <a:gd name="connsiteY1" fmla="*/ 0 h 3600499"/>
              <a:gd name="connsiteX2" fmla="*/ 4031680 w 4031680"/>
              <a:gd name="connsiteY2" fmla="*/ 0 h 3600499"/>
              <a:gd name="connsiteX3" fmla="*/ 4031680 w 4031680"/>
              <a:gd name="connsiteY3" fmla="*/ 3233464 h 3600499"/>
              <a:gd name="connsiteX4" fmla="*/ 3664645 w 4031680"/>
              <a:gd name="connsiteY4" fmla="*/ 3600499 h 3600499"/>
              <a:gd name="connsiteX5" fmla="*/ 0 w 4031680"/>
              <a:gd name="connsiteY5" fmla="*/ 3600499 h 3600499"/>
              <a:gd name="connsiteX6" fmla="*/ 0 w 4031680"/>
              <a:gd name="connsiteY6" fmla="*/ 3600499 h 3600499"/>
              <a:gd name="connsiteX7" fmla="*/ 0 w 4031680"/>
              <a:gd name="connsiteY7" fmla="*/ 367035 h 3600499"/>
              <a:gd name="connsiteX8" fmla="*/ 367035 w 4031680"/>
              <a:gd name="connsiteY8" fmla="*/ 0 h 3600499"/>
              <a:gd name="connsiteX0" fmla="*/ 91965 w 4116565"/>
              <a:gd name="connsiteY0" fmla="*/ 0 h 3600499"/>
              <a:gd name="connsiteX1" fmla="*/ 4116565 w 4116565"/>
              <a:gd name="connsiteY1" fmla="*/ 0 h 3600499"/>
              <a:gd name="connsiteX2" fmla="*/ 4116565 w 4116565"/>
              <a:gd name="connsiteY2" fmla="*/ 0 h 3600499"/>
              <a:gd name="connsiteX3" fmla="*/ 4116565 w 4116565"/>
              <a:gd name="connsiteY3" fmla="*/ 3233464 h 3600499"/>
              <a:gd name="connsiteX4" fmla="*/ 3749530 w 4116565"/>
              <a:gd name="connsiteY4" fmla="*/ 3600499 h 3600499"/>
              <a:gd name="connsiteX5" fmla="*/ 84885 w 4116565"/>
              <a:gd name="connsiteY5" fmla="*/ 3600499 h 3600499"/>
              <a:gd name="connsiteX6" fmla="*/ 84885 w 4116565"/>
              <a:gd name="connsiteY6" fmla="*/ 3600499 h 3600499"/>
              <a:gd name="connsiteX7" fmla="*/ 84885 w 4116565"/>
              <a:gd name="connsiteY7" fmla="*/ 367035 h 3600499"/>
              <a:gd name="connsiteX8" fmla="*/ 91965 w 4116565"/>
              <a:gd name="connsiteY8" fmla="*/ 0 h 3600499"/>
              <a:gd name="connsiteX0" fmla="*/ 7080 w 4031680"/>
              <a:gd name="connsiteY0" fmla="*/ 0 h 3600499"/>
              <a:gd name="connsiteX1" fmla="*/ 4031680 w 4031680"/>
              <a:gd name="connsiteY1" fmla="*/ 0 h 3600499"/>
              <a:gd name="connsiteX2" fmla="*/ 4031680 w 4031680"/>
              <a:gd name="connsiteY2" fmla="*/ 0 h 3600499"/>
              <a:gd name="connsiteX3" fmla="*/ 4031680 w 4031680"/>
              <a:gd name="connsiteY3" fmla="*/ 3233464 h 3600499"/>
              <a:gd name="connsiteX4" fmla="*/ 3664645 w 4031680"/>
              <a:gd name="connsiteY4" fmla="*/ 3600499 h 3600499"/>
              <a:gd name="connsiteX5" fmla="*/ 0 w 4031680"/>
              <a:gd name="connsiteY5" fmla="*/ 3600499 h 3600499"/>
              <a:gd name="connsiteX6" fmla="*/ 0 w 4031680"/>
              <a:gd name="connsiteY6" fmla="*/ 3600499 h 3600499"/>
              <a:gd name="connsiteX7" fmla="*/ 0 w 4031680"/>
              <a:gd name="connsiteY7" fmla="*/ 367035 h 3600499"/>
              <a:gd name="connsiteX8" fmla="*/ 7080 w 4031680"/>
              <a:gd name="connsiteY8" fmla="*/ 0 h 3600499"/>
              <a:gd name="connsiteX0" fmla="*/ 1541 w 4031947"/>
              <a:gd name="connsiteY0" fmla="*/ 0 h 3600499"/>
              <a:gd name="connsiteX1" fmla="*/ 4031947 w 4031947"/>
              <a:gd name="connsiteY1" fmla="*/ 0 h 3600499"/>
              <a:gd name="connsiteX2" fmla="*/ 4031947 w 4031947"/>
              <a:gd name="connsiteY2" fmla="*/ 0 h 3600499"/>
              <a:gd name="connsiteX3" fmla="*/ 4031947 w 4031947"/>
              <a:gd name="connsiteY3" fmla="*/ 3233464 h 3600499"/>
              <a:gd name="connsiteX4" fmla="*/ 3664912 w 4031947"/>
              <a:gd name="connsiteY4" fmla="*/ 3600499 h 3600499"/>
              <a:gd name="connsiteX5" fmla="*/ 267 w 4031947"/>
              <a:gd name="connsiteY5" fmla="*/ 3600499 h 3600499"/>
              <a:gd name="connsiteX6" fmla="*/ 267 w 4031947"/>
              <a:gd name="connsiteY6" fmla="*/ 3600499 h 3600499"/>
              <a:gd name="connsiteX7" fmla="*/ 267 w 4031947"/>
              <a:gd name="connsiteY7" fmla="*/ 367035 h 3600499"/>
              <a:gd name="connsiteX8" fmla="*/ 1541 w 4031947"/>
              <a:gd name="connsiteY8" fmla="*/ 0 h 360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1947" h="3600499">
                <a:moveTo>
                  <a:pt x="1541" y="0"/>
                </a:moveTo>
                <a:lnTo>
                  <a:pt x="4031947" y="0"/>
                </a:lnTo>
                <a:lnTo>
                  <a:pt x="4031947" y="0"/>
                </a:lnTo>
                <a:lnTo>
                  <a:pt x="4031947" y="3233464"/>
                </a:lnTo>
                <a:cubicBezTo>
                  <a:pt x="4031947" y="3436172"/>
                  <a:pt x="3867620" y="3600499"/>
                  <a:pt x="3664912" y="3600499"/>
                </a:cubicBezTo>
                <a:lnTo>
                  <a:pt x="267" y="3600499"/>
                </a:lnTo>
                <a:lnTo>
                  <a:pt x="267" y="3600499"/>
                </a:lnTo>
                <a:lnTo>
                  <a:pt x="267" y="367035"/>
                </a:lnTo>
                <a:cubicBezTo>
                  <a:pt x="267" y="164327"/>
                  <a:pt x="-870" y="168365"/>
                  <a:pt x="154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7DA9-6D12-4018-9EAD-C9AC2A01CD00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84424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5544565" cy="4468471"/>
          </a:xfrm>
          <a:prstGeom prst="round2DiagRect">
            <a:avLst>
              <a:gd name="adj1" fmla="val 8442"/>
              <a:gd name="adj2" fmla="val 0"/>
            </a:avLst>
          </a:prstGeom>
          <a:solidFill>
            <a:srgbClr val="50B948"/>
          </a:solidFill>
        </p:spPr>
        <p:txBody>
          <a:bodyPr lIns="90000" tIns="54000" rIns="90000" bIns="54000"/>
          <a:lstStyle>
            <a:lvl1pPr marL="182563" indent="-182563">
              <a:buClr>
                <a:schemeClr val="bg1"/>
              </a:buClr>
              <a:buFont typeface="Wingdings" panose="05000000000000000000" pitchFamily="2" charset="2"/>
              <a:buChar char=""/>
              <a:defRPr sz="2000">
                <a:solidFill>
                  <a:schemeClr val="bg1"/>
                </a:solidFill>
              </a:defRPr>
            </a:lvl1pPr>
            <a:lvl2pPr marL="357188" indent="-174625">
              <a:buClr>
                <a:schemeClr val="bg1"/>
              </a:buClr>
              <a:buFont typeface="Wingdings" panose="05000000000000000000" pitchFamily="2" charset="2"/>
              <a:buChar char=""/>
              <a:defRPr sz="1600">
                <a:solidFill>
                  <a:schemeClr val="bg1"/>
                </a:solidFill>
              </a:defRPr>
            </a:lvl2pPr>
            <a:lvl3pPr marL="539750" indent="-182563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14375" indent="-174625"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898525" indent="-18415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6169595" y="1557339"/>
            <a:ext cx="5544568" cy="4468471"/>
          </a:xfrm>
          <a:prstGeom prst="round2DiagRect">
            <a:avLst>
              <a:gd name="adj1" fmla="val 8442"/>
              <a:gd name="adj2" fmla="val 0"/>
            </a:avLst>
          </a:prstGeom>
          <a:solidFill>
            <a:schemeClr val="bg2"/>
          </a:solidFill>
        </p:spPr>
        <p:txBody>
          <a:bodyPr lIns="90000" tIns="54000" rIns="90000" bIns="54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–"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67DE-8C3C-4DA4-89B4-1D59F65A98EE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747185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6624686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8ED9-EB11-49A3-B050-82AAF95255F4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250113" y="1557339"/>
            <a:ext cx="4464050" cy="2153860"/>
          </a:xfrm>
          <a:custGeom>
            <a:avLst/>
            <a:gdLst>
              <a:gd name="connsiteX0" fmla="*/ 358740 w 4464050"/>
              <a:gd name="connsiteY0" fmla="*/ 0 h 2152399"/>
              <a:gd name="connsiteX1" fmla="*/ 4464050 w 4464050"/>
              <a:gd name="connsiteY1" fmla="*/ 0 h 2152399"/>
              <a:gd name="connsiteX2" fmla="*/ 4464050 w 4464050"/>
              <a:gd name="connsiteY2" fmla="*/ 0 h 2152399"/>
              <a:gd name="connsiteX3" fmla="*/ 4464050 w 4464050"/>
              <a:gd name="connsiteY3" fmla="*/ 1793659 h 2152399"/>
              <a:gd name="connsiteX4" fmla="*/ 4105310 w 4464050"/>
              <a:gd name="connsiteY4" fmla="*/ 2152399 h 2152399"/>
              <a:gd name="connsiteX5" fmla="*/ 0 w 4464050"/>
              <a:gd name="connsiteY5" fmla="*/ 2152399 h 2152399"/>
              <a:gd name="connsiteX6" fmla="*/ 0 w 4464050"/>
              <a:gd name="connsiteY6" fmla="*/ 2152399 h 2152399"/>
              <a:gd name="connsiteX7" fmla="*/ 0 w 4464050"/>
              <a:gd name="connsiteY7" fmla="*/ 358740 h 2152399"/>
              <a:gd name="connsiteX8" fmla="*/ 358740 w 4464050"/>
              <a:gd name="connsiteY8" fmla="*/ 0 h 2152399"/>
              <a:gd name="connsiteX0" fmla="*/ 358740 w 4544488"/>
              <a:gd name="connsiteY0" fmla="*/ 0 h 2152399"/>
              <a:gd name="connsiteX1" fmla="*/ 4464050 w 4544488"/>
              <a:gd name="connsiteY1" fmla="*/ 0 h 2152399"/>
              <a:gd name="connsiteX2" fmla="*/ 4464050 w 4544488"/>
              <a:gd name="connsiteY2" fmla="*/ 0 h 2152399"/>
              <a:gd name="connsiteX3" fmla="*/ 4464050 w 4544488"/>
              <a:gd name="connsiteY3" fmla="*/ 1793659 h 2152399"/>
              <a:gd name="connsiteX4" fmla="*/ 4453653 w 4544488"/>
              <a:gd name="connsiteY4" fmla="*/ 2152399 h 2152399"/>
              <a:gd name="connsiteX5" fmla="*/ 0 w 4544488"/>
              <a:gd name="connsiteY5" fmla="*/ 2152399 h 2152399"/>
              <a:gd name="connsiteX6" fmla="*/ 0 w 4544488"/>
              <a:gd name="connsiteY6" fmla="*/ 2152399 h 2152399"/>
              <a:gd name="connsiteX7" fmla="*/ 0 w 4544488"/>
              <a:gd name="connsiteY7" fmla="*/ 358740 h 2152399"/>
              <a:gd name="connsiteX8" fmla="*/ 358740 w 4544488"/>
              <a:gd name="connsiteY8" fmla="*/ 0 h 2152399"/>
              <a:gd name="connsiteX0" fmla="*/ 358740 w 4464050"/>
              <a:gd name="connsiteY0" fmla="*/ 0 h 2152399"/>
              <a:gd name="connsiteX1" fmla="*/ 4464050 w 4464050"/>
              <a:gd name="connsiteY1" fmla="*/ 0 h 2152399"/>
              <a:gd name="connsiteX2" fmla="*/ 4464050 w 4464050"/>
              <a:gd name="connsiteY2" fmla="*/ 0 h 2152399"/>
              <a:gd name="connsiteX3" fmla="*/ 4464050 w 4464050"/>
              <a:gd name="connsiteY3" fmla="*/ 1793659 h 2152399"/>
              <a:gd name="connsiteX4" fmla="*/ 4453653 w 4464050"/>
              <a:gd name="connsiteY4" fmla="*/ 2152399 h 2152399"/>
              <a:gd name="connsiteX5" fmla="*/ 0 w 4464050"/>
              <a:gd name="connsiteY5" fmla="*/ 2152399 h 2152399"/>
              <a:gd name="connsiteX6" fmla="*/ 0 w 4464050"/>
              <a:gd name="connsiteY6" fmla="*/ 2152399 h 2152399"/>
              <a:gd name="connsiteX7" fmla="*/ 0 w 4464050"/>
              <a:gd name="connsiteY7" fmla="*/ 358740 h 2152399"/>
              <a:gd name="connsiteX8" fmla="*/ 358740 w 4464050"/>
              <a:gd name="connsiteY8" fmla="*/ 0 h 2152399"/>
              <a:gd name="connsiteX0" fmla="*/ 358740 w 4468168"/>
              <a:gd name="connsiteY0" fmla="*/ 0 h 2152399"/>
              <a:gd name="connsiteX1" fmla="*/ 4464050 w 4468168"/>
              <a:gd name="connsiteY1" fmla="*/ 0 h 2152399"/>
              <a:gd name="connsiteX2" fmla="*/ 4464050 w 4468168"/>
              <a:gd name="connsiteY2" fmla="*/ 0 h 2152399"/>
              <a:gd name="connsiteX3" fmla="*/ 4464050 w 4468168"/>
              <a:gd name="connsiteY3" fmla="*/ 1793659 h 2152399"/>
              <a:gd name="connsiteX4" fmla="*/ 4468168 w 4468168"/>
              <a:gd name="connsiteY4" fmla="*/ 2152399 h 2152399"/>
              <a:gd name="connsiteX5" fmla="*/ 0 w 4468168"/>
              <a:gd name="connsiteY5" fmla="*/ 2152399 h 2152399"/>
              <a:gd name="connsiteX6" fmla="*/ 0 w 4468168"/>
              <a:gd name="connsiteY6" fmla="*/ 2152399 h 2152399"/>
              <a:gd name="connsiteX7" fmla="*/ 0 w 4468168"/>
              <a:gd name="connsiteY7" fmla="*/ 358740 h 2152399"/>
              <a:gd name="connsiteX8" fmla="*/ 358740 w 4468168"/>
              <a:gd name="connsiteY8" fmla="*/ 0 h 2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8168" h="2152399">
                <a:moveTo>
                  <a:pt x="358740" y="0"/>
                </a:moveTo>
                <a:lnTo>
                  <a:pt x="4464050" y="0"/>
                </a:lnTo>
                <a:lnTo>
                  <a:pt x="4464050" y="0"/>
                </a:lnTo>
                <a:lnTo>
                  <a:pt x="4464050" y="1793659"/>
                </a:lnTo>
                <a:cubicBezTo>
                  <a:pt x="4464050" y="1991786"/>
                  <a:pt x="4463095" y="1858485"/>
                  <a:pt x="4468168" y="2152399"/>
                </a:cubicBezTo>
                <a:lnTo>
                  <a:pt x="0" y="2152399"/>
                </a:lnTo>
                <a:lnTo>
                  <a:pt x="0" y="2152399"/>
                </a:lnTo>
                <a:lnTo>
                  <a:pt x="0" y="358740"/>
                </a:lnTo>
                <a:cubicBezTo>
                  <a:pt x="0" y="160613"/>
                  <a:pt x="160613" y="0"/>
                  <a:pt x="35874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bg1"/>
              </a:buClr>
              <a:buFont typeface="Wingdings" panose="05000000000000000000" pitchFamily="2" charset="2"/>
              <a:buChar char=""/>
              <a:defRPr sz="2000">
                <a:solidFill>
                  <a:schemeClr val="bg1"/>
                </a:solidFill>
              </a:defRPr>
            </a:lvl1pPr>
            <a:lvl2pPr marL="357188" indent="-174625">
              <a:buClr>
                <a:schemeClr val="bg1"/>
              </a:buClr>
              <a:buFont typeface="Wingdings" panose="05000000000000000000" pitchFamily="2" charset="2"/>
              <a:buChar char=""/>
              <a:defRPr sz="1600">
                <a:solidFill>
                  <a:schemeClr val="bg1"/>
                </a:solidFill>
              </a:defRPr>
            </a:lvl2pPr>
            <a:lvl3pPr marL="539750" indent="-182563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714375" indent="-174625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898525" indent="-18415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7248511" y="3853900"/>
            <a:ext cx="4465652" cy="2167488"/>
          </a:xfrm>
          <a:custGeom>
            <a:avLst/>
            <a:gdLst>
              <a:gd name="connsiteX0" fmla="*/ 361255 w 4464050"/>
              <a:gd name="connsiteY0" fmla="*/ 0 h 2167488"/>
              <a:gd name="connsiteX1" fmla="*/ 4464050 w 4464050"/>
              <a:gd name="connsiteY1" fmla="*/ 0 h 2167488"/>
              <a:gd name="connsiteX2" fmla="*/ 4464050 w 4464050"/>
              <a:gd name="connsiteY2" fmla="*/ 0 h 2167488"/>
              <a:gd name="connsiteX3" fmla="*/ 4464050 w 4464050"/>
              <a:gd name="connsiteY3" fmla="*/ 1806233 h 2167488"/>
              <a:gd name="connsiteX4" fmla="*/ 4102795 w 4464050"/>
              <a:gd name="connsiteY4" fmla="*/ 2167488 h 2167488"/>
              <a:gd name="connsiteX5" fmla="*/ 0 w 4464050"/>
              <a:gd name="connsiteY5" fmla="*/ 2167488 h 2167488"/>
              <a:gd name="connsiteX6" fmla="*/ 0 w 4464050"/>
              <a:gd name="connsiteY6" fmla="*/ 2167488 h 2167488"/>
              <a:gd name="connsiteX7" fmla="*/ 0 w 4464050"/>
              <a:gd name="connsiteY7" fmla="*/ 361255 h 2167488"/>
              <a:gd name="connsiteX8" fmla="*/ 361255 w 4464050"/>
              <a:gd name="connsiteY8" fmla="*/ 0 h 2167488"/>
              <a:gd name="connsiteX0" fmla="*/ 90164 w 4548559"/>
              <a:gd name="connsiteY0" fmla="*/ 3629 h 2167488"/>
              <a:gd name="connsiteX1" fmla="*/ 4548559 w 4548559"/>
              <a:gd name="connsiteY1" fmla="*/ 0 h 2167488"/>
              <a:gd name="connsiteX2" fmla="*/ 4548559 w 4548559"/>
              <a:gd name="connsiteY2" fmla="*/ 0 h 2167488"/>
              <a:gd name="connsiteX3" fmla="*/ 4548559 w 4548559"/>
              <a:gd name="connsiteY3" fmla="*/ 1806233 h 2167488"/>
              <a:gd name="connsiteX4" fmla="*/ 4187304 w 4548559"/>
              <a:gd name="connsiteY4" fmla="*/ 2167488 h 2167488"/>
              <a:gd name="connsiteX5" fmla="*/ 84509 w 4548559"/>
              <a:gd name="connsiteY5" fmla="*/ 2167488 h 2167488"/>
              <a:gd name="connsiteX6" fmla="*/ 84509 w 4548559"/>
              <a:gd name="connsiteY6" fmla="*/ 2167488 h 2167488"/>
              <a:gd name="connsiteX7" fmla="*/ 84509 w 4548559"/>
              <a:gd name="connsiteY7" fmla="*/ 361255 h 2167488"/>
              <a:gd name="connsiteX8" fmla="*/ 90164 w 4548559"/>
              <a:gd name="connsiteY8" fmla="*/ 3629 h 2167488"/>
              <a:gd name="connsiteX0" fmla="*/ 5655 w 4464050"/>
              <a:gd name="connsiteY0" fmla="*/ 3629 h 2167488"/>
              <a:gd name="connsiteX1" fmla="*/ 4464050 w 4464050"/>
              <a:gd name="connsiteY1" fmla="*/ 0 h 2167488"/>
              <a:gd name="connsiteX2" fmla="*/ 4464050 w 4464050"/>
              <a:gd name="connsiteY2" fmla="*/ 0 h 2167488"/>
              <a:gd name="connsiteX3" fmla="*/ 4464050 w 4464050"/>
              <a:gd name="connsiteY3" fmla="*/ 1806233 h 2167488"/>
              <a:gd name="connsiteX4" fmla="*/ 4102795 w 4464050"/>
              <a:gd name="connsiteY4" fmla="*/ 2167488 h 2167488"/>
              <a:gd name="connsiteX5" fmla="*/ 0 w 4464050"/>
              <a:gd name="connsiteY5" fmla="*/ 2167488 h 2167488"/>
              <a:gd name="connsiteX6" fmla="*/ 0 w 4464050"/>
              <a:gd name="connsiteY6" fmla="*/ 2167488 h 2167488"/>
              <a:gd name="connsiteX7" fmla="*/ 0 w 4464050"/>
              <a:gd name="connsiteY7" fmla="*/ 361255 h 2167488"/>
              <a:gd name="connsiteX8" fmla="*/ 5655 w 4464050"/>
              <a:gd name="connsiteY8" fmla="*/ 3629 h 2167488"/>
              <a:gd name="connsiteX0" fmla="*/ 0 w 4465652"/>
              <a:gd name="connsiteY0" fmla="*/ 3629 h 2167488"/>
              <a:gd name="connsiteX1" fmla="*/ 4465652 w 4465652"/>
              <a:gd name="connsiteY1" fmla="*/ 0 h 2167488"/>
              <a:gd name="connsiteX2" fmla="*/ 4465652 w 4465652"/>
              <a:gd name="connsiteY2" fmla="*/ 0 h 2167488"/>
              <a:gd name="connsiteX3" fmla="*/ 4465652 w 4465652"/>
              <a:gd name="connsiteY3" fmla="*/ 1806233 h 2167488"/>
              <a:gd name="connsiteX4" fmla="*/ 4104397 w 4465652"/>
              <a:gd name="connsiteY4" fmla="*/ 2167488 h 2167488"/>
              <a:gd name="connsiteX5" fmla="*/ 1602 w 4465652"/>
              <a:gd name="connsiteY5" fmla="*/ 2167488 h 2167488"/>
              <a:gd name="connsiteX6" fmla="*/ 1602 w 4465652"/>
              <a:gd name="connsiteY6" fmla="*/ 2167488 h 2167488"/>
              <a:gd name="connsiteX7" fmla="*/ 1602 w 4465652"/>
              <a:gd name="connsiteY7" fmla="*/ 361255 h 2167488"/>
              <a:gd name="connsiteX8" fmla="*/ 0 w 4465652"/>
              <a:gd name="connsiteY8" fmla="*/ 3629 h 21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5652" h="2167488">
                <a:moveTo>
                  <a:pt x="0" y="3629"/>
                </a:moveTo>
                <a:lnTo>
                  <a:pt x="4465652" y="0"/>
                </a:lnTo>
                <a:lnTo>
                  <a:pt x="4465652" y="0"/>
                </a:lnTo>
                <a:lnTo>
                  <a:pt x="4465652" y="1806233"/>
                </a:lnTo>
                <a:cubicBezTo>
                  <a:pt x="4465652" y="2005749"/>
                  <a:pt x="4303913" y="2167488"/>
                  <a:pt x="4104397" y="2167488"/>
                </a:cubicBezTo>
                <a:lnTo>
                  <a:pt x="1602" y="2167488"/>
                </a:lnTo>
                <a:lnTo>
                  <a:pt x="1602" y="2167488"/>
                </a:lnTo>
                <a:lnTo>
                  <a:pt x="1602" y="361255"/>
                </a:lnTo>
                <a:cubicBezTo>
                  <a:pt x="1602" y="161739"/>
                  <a:pt x="55" y="141515"/>
                  <a:pt x="0" y="3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26985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2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6624686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CF23-784B-4BE9-9B31-370F275FB71A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7250113" y="1557339"/>
            <a:ext cx="4464050" cy="2153860"/>
          </a:xfrm>
          <a:custGeom>
            <a:avLst/>
            <a:gdLst>
              <a:gd name="connsiteX0" fmla="*/ 358740 w 4464050"/>
              <a:gd name="connsiteY0" fmla="*/ 0 h 2152399"/>
              <a:gd name="connsiteX1" fmla="*/ 4464050 w 4464050"/>
              <a:gd name="connsiteY1" fmla="*/ 0 h 2152399"/>
              <a:gd name="connsiteX2" fmla="*/ 4464050 w 4464050"/>
              <a:gd name="connsiteY2" fmla="*/ 0 h 2152399"/>
              <a:gd name="connsiteX3" fmla="*/ 4464050 w 4464050"/>
              <a:gd name="connsiteY3" fmla="*/ 1793659 h 2152399"/>
              <a:gd name="connsiteX4" fmla="*/ 4105310 w 4464050"/>
              <a:gd name="connsiteY4" fmla="*/ 2152399 h 2152399"/>
              <a:gd name="connsiteX5" fmla="*/ 0 w 4464050"/>
              <a:gd name="connsiteY5" fmla="*/ 2152399 h 2152399"/>
              <a:gd name="connsiteX6" fmla="*/ 0 w 4464050"/>
              <a:gd name="connsiteY6" fmla="*/ 2152399 h 2152399"/>
              <a:gd name="connsiteX7" fmla="*/ 0 w 4464050"/>
              <a:gd name="connsiteY7" fmla="*/ 358740 h 2152399"/>
              <a:gd name="connsiteX8" fmla="*/ 358740 w 4464050"/>
              <a:gd name="connsiteY8" fmla="*/ 0 h 2152399"/>
              <a:gd name="connsiteX0" fmla="*/ 358740 w 4544488"/>
              <a:gd name="connsiteY0" fmla="*/ 0 h 2152399"/>
              <a:gd name="connsiteX1" fmla="*/ 4464050 w 4544488"/>
              <a:gd name="connsiteY1" fmla="*/ 0 h 2152399"/>
              <a:gd name="connsiteX2" fmla="*/ 4464050 w 4544488"/>
              <a:gd name="connsiteY2" fmla="*/ 0 h 2152399"/>
              <a:gd name="connsiteX3" fmla="*/ 4464050 w 4544488"/>
              <a:gd name="connsiteY3" fmla="*/ 1793659 h 2152399"/>
              <a:gd name="connsiteX4" fmla="*/ 4453653 w 4544488"/>
              <a:gd name="connsiteY4" fmla="*/ 2152399 h 2152399"/>
              <a:gd name="connsiteX5" fmla="*/ 0 w 4544488"/>
              <a:gd name="connsiteY5" fmla="*/ 2152399 h 2152399"/>
              <a:gd name="connsiteX6" fmla="*/ 0 w 4544488"/>
              <a:gd name="connsiteY6" fmla="*/ 2152399 h 2152399"/>
              <a:gd name="connsiteX7" fmla="*/ 0 w 4544488"/>
              <a:gd name="connsiteY7" fmla="*/ 358740 h 2152399"/>
              <a:gd name="connsiteX8" fmla="*/ 358740 w 4544488"/>
              <a:gd name="connsiteY8" fmla="*/ 0 h 2152399"/>
              <a:gd name="connsiteX0" fmla="*/ 358740 w 4464050"/>
              <a:gd name="connsiteY0" fmla="*/ 0 h 2152399"/>
              <a:gd name="connsiteX1" fmla="*/ 4464050 w 4464050"/>
              <a:gd name="connsiteY1" fmla="*/ 0 h 2152399"/>
              <a:gd name="connsiteX2" fmla="*/ 4464050 w 4464050"/>
              <a:gd name="connsiteY2" fmla="*/ 0 h 2152399"/>
              <a:gd name="connsiteX3" fmla="*/ 4464050 w 4464050"/>
              <a:gd name="connsiteY3" fmla="*/ 1793659 h 2152399"/>
              <a:gd name="connsiteX4" fmla="*/ 4453653 w 4464050"/>
              <a:gd name="connsiteY4" fmla="*/ 2152399 h 2152399"/>
              <a:gd name="connsiteX5" fmla="*/ 0 w 4464050"/>
              <a:gd name="connsiteY5" fmla="*/ 2152399 h 2152399"/>
              <a:gd name="connsiteX6" fmla="*/ 0 w 4464050"/>
              <a:gd name="connsiteY6" fmla="*/ 2152399 h 2152399"/>
              <a:gd name="connsiteX7" fmla="*/ 0 w 4464050"/>
              <a:gd name="connsiteY7" fmla="*/ 358740 h 2152399"/>
              <a:gd name="connsiteX8" fmla="*/ 358740 w 4464050"/>
              <a:gd name="connsiteY8" fmla="*/ 0 h 2152399"/>
              <a:gd name="connsiteX0" fmla="*/ 358740 w 4468168"/>
              <a:gd name="connsiteY0" fmla="*/ 0 h 2152399"/>
              <a:gd name="connsiteX1" fmla="*/ 4464050 w 4468168"/>
              <a:gd name="connsiteY1" fmla="*/ 0 h 2152399"/>
              <a:gd name="connsiteX2" fmla="*/ 4464050 w 4468168"/>
              <a:gd name="connsiteY2" fmla="*/ 0 h 2152399"/>
              <a:gd name="connsiteX3" fmla="*/ 4464050 w 4468168"/>
              <a:gd name="connsiteY3" fmla="*/ 1793659 h 2152399"/>
              <a:gd name="connsiteX4" fmla="*/ 4468168 w 4468168"/>
              <a:gd name="connsiteY4" fmla="*/ 2152399 h 2152399"/>
              <a:gd name="connsiteX5" fmla="*/ 0 w 4468168"/>
              <a:gd name="connsiteY5" fmla="*/ 2152399 h 2152399"/>
              <a:gd name="connsiteX6" fmla="*/ 0 w 4468168"/>
              <a:gd name="connsiteY6" fmla="*/ 2152399 h 2152399"/>
              <a:gd name="connsiteX7" fmla="*/ 0 w 4468168"/>
              <a:gd name="connsiteY7" fmla="*/ 358740 h 2152399"/>
              <a:gd name="connsiteX8" fmla="*/ 358740 w 4468168"/>
              <a:gd name="connsiteY8" fmla="*/ 0 h 2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8168" h="2152399">
                <a:moveTo>
                  <a:pt x="358740" y="0"/>
                </a:moveTo>
                <a:lnTo>
                  <a:pt x="4464050" y="0"/>
                </a:lnTo>
                <a:lnTo>
                  <a:pt x="4464050" y="0"/>
                </a:lnTo>
                <a:lnTo>
                  <a:pt x="4464050" y="1793659"/>
                </a:lnTo>
                <a:cubicBezTo>
                  <a:pt x="4464050" y="1991786"/>
                  <a:pt x="4463095" y="1858485"/>
                  <a:pt x="4468168" y="2152399"/>
                </a:cubicBezTo>
                <a:lnTo>
                  <a:pt x="0" y="2152399"/>
                </a:lnTo>
                <a:lnTo>
                  <a:pt x="0" y="2152399"/>
                </a:lnTo>
                <a:lnTo>
                  <a:pt x="0" y="358740"/>
                </a:lnTo>
                <a:cubicBezTo>
                  <a:pt x="0" y="160613"/>
                  <a:pt x="160613" y="0"/>
                  <a:pt x="35874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bg1"/>
              </a:buClr>
              <a:buFont typeface="Wingdings" panose="05000000000000000000" pitchFamily="2" charset="2"/>
              <a:buChar char=""/>
              <a:defRPr sz="2000">
                <a:solidFill>
                  <a:schemeClr val="bg1"/>
                </a:solidFill>
              </a:defRPr>
            </a:lvl1pPr>
            <a:lvl2pPr marL="357188" indent="-174625">
              <a:buClr>
                <a:schemeClr val="bg1"/>
              </a:buClr>
              <a:buFont typeface="Wingdings" panose="05000000000000000000" pitchFamily="2" charset="2"/>
              <a:buChar char=""/>
              <a:defRPr sz="1600">
                <a:solidFill>
                  <a:schemeClr val="bg1"/>
                </a:solidFill>
              </a:defRPr>
            </a:lvl2pPr>
            <a:lvl3pPr marL="539750" indent="-182563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714375" indent="-174625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898525" indent="-18415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248511" y="3853900"/>
            <a:ext cx="4465652" cy="2167488"/>
          </a:xfrm>
          <a:custGeom>
            <a:avLst/>
            <a:gdLst>
              <a:gd name="connsiteX0" fmla="*/ 361255 w 4464050"/>
              <a:gd name="connsiteY0" fmla="*/ 0 h 2167488"/>
              <a:gd name="connsiteX1" fmla="*/ 4464050 w 4464050"/>
              <a:gd name="connsiteY1" fmla="*/ 0 h 2167488"/>
              <a:gd name="connsiteX2" fmla="*/ 4464050 w 4464050"/>
              <a:gd name="connsiteY2" fmla="*/ 0 h 2167488"/>
              <a:gd name="connsiteX3" fmla="*/ 4464050 w 4464050"/>
              <a:gd name="connsiteY3" fmla="*/ 1806233 h 2167488"/>
              <a:gd name="connsiteX4" fmla="*/ 4102795 w 4464050"/>
              <a:gd name="connsiteY4" fmla="*/ 2167488 h 2167488"/>
              <a:gd name="connsiteX5" fmla="*/ 0 w 4464050"/>
              <a:gd name="connsiteY5" fmla="*/ 2167488 h 2167488"/>
              <a:gd name="connsiteX6" fmla="*/ 0 w 4464050"/>
              <a:gd name="connsiteY6" fmla="*/ 2167488 h 2167488"/>
              <a:gd name="connsiteX7" fmla="*/ 0 w 4464050"/>
              <a:gd name="connsiteY7" fmla="*/ 361255 h 2167488"/>
              <a:gd name="connsiteX8" fmla="*/ 361255 w 4464050"/>
              <a:gd name="connsiteY8" fmla="*/ 0 h 2167488"/>
              <a:gd name="connsiteX0" fmla="*/ 90164 w 4548559"/>
              <a:gd name="connsiteY0" fmla="*/ 3629 h 2167488"/>
              <a:gd name="connsiteX1" fmla="*/ 4548559 w 4548559"/>
              <a:gd name="connsiteY1" fmla="*/ 0 h 2167488"/>
              <a:gd name="connsiteX2" fmla="*/ 4548559 w 4548559"/>
              <a:gd name="connsiteY2" fmla="*/ 0 h 2167488"/>
              <a:gd name="connsiteX3" fmla="*/ 4548559 w 4548559"/>
              <a:gd name="connsiteY3" fmla="*/ 1806233 h 2167488"/>
              <a:gd name="connsiteX4" fmla="*/ 4187304 w 4548559"/>
              <a:gd name="connsiteY4" fmla="*/ 2167488 h 2167488"/>
              <a:gd name="connsiteX5" fmla="*/ 84509 w 4548559"/>
              <a:gd name="connsiteY5" fmla="*/ 2167488 h 2167488"/>
              <a:gd name="connsiteX6" fmla="*/ 84509 w 4548559"/>
              <a:gd name="connsiteY6" fmla="*/ 2167488 h 2167488"/>
              <a:gd name="connsiteX7" fmla="*/ 84509 w 4548559"/>
              <a:gd name="connsiteY7" fmla="*/ 361255 h 2167488"/>
              <a:gd name="connsiteX8" fmla="*/ 90164 w 4548559"/>
              <a:gd name="connsiteY8" fmla="*/ 3629 h 2167488"/>
              <a:gd name="connsiteX0" fmla="*/ 5655 w 4464050"/>
              <a:gd name="connsiteY0" fmla="*/ 3629 h 2167488"/>
              <a:gd name="connsiteX1" fmla="*/ 4464050 w 4464050"/>
              <a:gd name="connsiteY1" fmla="*/ 0 h 2167488"/>
              <a:gd name="connsiteX2" fmla="*/ 4464050 w 4464050"/>
              <a:gd name="connsiteY2" fmla="*/ 0 h 2167488"/>
              <a:gd name="connsiteX3" fmla="*/ 4464050 w 4464050"/>
              <a:gd name="connsiteY3" fmla="*/ 1806233 h 2167488"/>
              <a:gd name="connsiteX4" fmla="*/ 4102795 w 4464050"/>
              <a:gd name="connsiteY4" fmla="*/ 2167488 h 2167488"/>
              <a:gd name="connsiteX5" fmla="*/ 0 w 4464050"/>
              <a:gd name="connsiteY5" fmla="*/ 2167488 h 2167488"/>
              <a:gd name="connsiteX6" fmla="*/ 0 w 4464050"/>
              <a:gd name="connsiteY6" fmla="*/ 2167488 h 2167488"/>
              <a:gd name="connsiteX7" fmla="*/ 0 w 4464050"/>
              <a:gd name="connsiteY7" fmla="*/ 361255 h 2167488"/>
              <a:gd name="connsiteX8" fmla="*/ 5655 w 4464050"/>
              <a:gd name="connsiteY8" fmla="*/ 3629 h 2167488"/>
              <a:gd name="connsiteX0" fmla="*/ 0 w 4465652"/>
              <a:gd name="connsiteY0" fmla="*/ 3629 h 2167488"/>
              <a:gd name="connsiteX1" fmla="*/ 4465652 w 4465652"/>
              <a:gd name="connsiteY1" fmla="*/ 0 h 2167488"/>
              <a:gd name="connsiteX2" fmla="*/ 4465652 w 4465652"/>
              <a:gd name="connsiteY2" fmla="*/ 0 h 2167488"/>
              <a:gd name="connsiteX3" fmla="*/ 4465652 w 4465652"/>
              <a:gd name="connsiteY3" fmla="*/ 1806233 h 2167488"/>
              <a:gd name="connsiteX4" fmla="*/ 4104397 w 4465652"/>
              <a:gd name="connsiteY4" fmla="*/ 2167488 h 2167488"/>
              <a:gd name="connsiteX5" fmla="*/ 1602 w 4465652"/>
              <a:gd name="connsiteY5" fmla="*/ 2167488 h 2167488"/>
              <a:gd name="connsiteX6" fmla="*/ 1602 w 4465652"/>
              <a:gd name="connsiteY6" fmla="*/ 2167488 h 2167488"/>
              <a:gd name="connsiteX7" fmla="*/ 1602 w 4465652"/>
              <a:gd name="connsiteY7" fmla="*/ 361255 h 2167488"/>
              <a:gd name="connsiteX8" fmla="*/ 0 w 4465652"/>
              <a:gd name="connsiteY8" fmla="*/ 3629 h 21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5652" h="2167488">
                <a:moveTo>
                  <a:pt x="0" y="3629"/>
                </a:moveTo>
                <a:lnTo>
                  <a:pt x="4465652" y="0"/>
                </a:lnTo>
                <a:lnTo>
                  <a:pt x="4465652" y="0"/>
                </a:lnTo>
                <a:lnTo>
                  <a:pt x="4465652" y="1806233"/>
                </a:lnTo>
                <a:cubicBezTo>
                  <a:pt x="4465652" y="2005749"/>
                  <a:pt x="4303913" y="2167488"/>
                  <a:pt x="4104397" y="2167488"/>
                </a:cubicBezTo>
                <a:lnTo>
                  <a:pt x="1602" y="2167488"/>
                </a:lnTo>
                <a:lnTo>
                  <a:pt x="1602" y="2167488"/>
                </a:lnTo>
                <a:lnTo>
                  <a:pt x="1602" y="361255"/>
                </a:lnTo>
                <a:cubicBezTo>
                  <a:pt x="1602" y="161739"/>
                  <a:pt x="55" y="141515"/>
                  <a:pt x="0" y="3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092536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8856934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AED-8162-4DA1-848A-60CD6A106490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9482138" y="1558799"/>
            <a:ext cx="2229086" cy="2152399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333005 w 4108451"/>
              <a:gd name="connsiteY0" fmla="*/ 0 h 4467009"/>
              <a:gd name="connsiteX1" fmla="*/ 4042792 w 4108451"/>
              <a:gd name="connsiteY1" fmla="*/ 0 h 4467009"/>
              <a:gd name="connsiteX2" fmla="*/ 4042792 w 4108451"/>
              <a:gd name="connsiteY2" fmla="*/ 0 h 4467009"/>
              <a:gd name="connsiteX3" fmla="*/ 4042792 w 4108451"/>
              <a:gd name="connsiteY3" fmla="*/ 4131045 h 4467009"/>
              <a:gd name="connsiteX4" fmla="*/ 4020505 w 4108451"/>
              <a:gd name="connsiteY4" fmla="*/ 4467009 h 4467009"/>
              <a:gd name="connsiteX5" fmla="*/ 0 w 4108451"/>
              <a:gd name="connsiteY5" fmla="*/ 4464050 h 4467009"/>
              <a:gd name="connsiteX6" fmla="*/ 0 w 4108451"/>
              <a:gd name="connsiteY6" fmla="*/ 4464050 h 4467009"/>
              <a:gd name="connsiteX7" fmla="*/ 0 w 4108451"/>
              <a:gd name="connsiteY7" fmla="*/ 333005 h 4467009"/>
              <a:gd name="connsiteX8" fmla="*/ 333005 w 4108451"/>
              <a:gd name="connsiteY8" fmla="*/ 0 h 4467009"/>
              <a:gd name="connsiteX0" fmla="*/ 333005 w 4114749"/>
              <a:gd name="connsiteY0" fmla="*/ 0 h 4467009"/>
              <a:gd name="connsiteX1" fmla="*/ 4042792 w 4114749"/>
              <a:gd name="connsiteY1" fmla="*/ 0 h 4467009"/>
              <a:gd name="connsiteX2" fmla="*/ 4042792 w 4114749"/>
              <a:gd name="connsiteY2" fmla="*/ 0 h 4467009"/>
              <a:gd name="connsiteX3" fmla="*/ 4042792 w 4114749"/>
              <a:gd name="connsiteY3" fmla="*/ 4131045 h 4467009"/>
              <a:gd name="connsiteX4" fmla="*/ 4029382 w 4114749"/>
              <a:gd name="connsiteY4" fmla="*/ 4467009 h 4467009"/>
              <a:gd name="connsiteX5" fmla="*/ 0 w 4114749"/>
              <a:gd name="connsiteY5" fmla="*/ 4464050 h 4467009"/>
              <a:gd name="connsiteX6" fmla="*/ 0 w 4114749"/>
              <a:gd name="connsiteY6" fmla="*/ 4464050 h 4467009"/>
              <a:gd name="connsiteX7" fmla="*/ 0 w 4114749"/>
              <a:gd name="connsiteY7" fmla="*/ 333005 h 4467009"/>
              <a:gd name="connsiteX8" fmla="*/ 333005 w 4114749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29382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38260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38260 w 4042792"/>
              <a:gd name="connsiteY3" fmla="*/ 4467009 h 4467009"/>
              <a:gd name="connsiteX4" fmla="*/ 0 w 4042792"/>
              <a:gd name="connsiteY4" fmla="*/ 4464050 h 4467009"/>
              <a:gd name="connsiteX5" fmla="*/ 0 w 4042792"/>
              <a:gd name="connsiteY5" fmla="*/ 4464050 h 4467009"/>
              <a:gd name="connsiteX6" fmla="*/ 0 w 4042792"/>
              <a:gd name="connsiteY6" fmla="*/ 333005 h 4467009"/>
              <a:gd name="connsiteX7" fmla="*/ 333005 w 4042792"/>
              <a:gd name="connsiteY7" fmla="*/ 0 h 4467009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2158435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333005 h 4464050"/>
              <a:gd name="connsiteX6" fmla="*/ 333005 w 4042792"/>
              <a:gd name="connsiteY6" fmla="*/ 0 h 4464050"/>
              <a:gd name="connsiteX0" fmla="*/ 333005 w 4042792"/>
              <a:gd name="connsiteY0" fmla="*/ 0 h 2152399"/>
              <a:gd name="connsiteX1" fmla="*/ 4042792 w 4042792"/>
              <a:gd name="connsiteY1" fmla="*/ 0 h 2152399"/>
              <a:gd name="connsiteX2" fmla="*/ 4042792 w 4042792"/>
              <a:gd name="connsiteY2" fmla="*/ 0 h 2152399"/>
              <a:gd name="connsiteX3" fmla="*/ 4038260 w 4042792"/>
              <a:gd name="connsiteY3" fmla="*/ 2152340 h 2152399"/>
              <a:gd name="connsiteX4" fmla="*/ 0 w 4042792"/>
              <a:gd name="connsiteY4" fmla="*/ 2152399 h 2152399"/>
              <a:gd name="connsiteX5" fmla="*/ 0 w 4042792"/>
              <a:gd name="connsiteY5" fmla="*/ 333005 h 2152399"/>
              <a:gd name="connsiteX6" fmla="*/ 333005 w 4042792"/>
              <a:gd name="connsiteY6" fmla="*/ 0 h 2152399"/>
              <a:gd name="connsiteX0" fmla="*/ 333005 w 4042792"/>
              <a:gd name="connsiteY0" fmla="*/ 0 h 2152399"/>
              <a:gd name="connsiteX1" fmla="*/ 4042792 w 4042792"/>
              <a:gd name="connsiteY1" fmla="*/ 0 h 2152399"/>
              <a:gd name="connsiteX2" fmla="*/ 2227763 w 4042792"/>
              <a:gd name="connsiteY2" fmla="*/ 0 h 2152399"/>
              <a:gd name="connsiteX3" fmla="*/ 4038260 w 4042792"/>
              <a:gd name="connsiteY3" fmla="*/ 2152340 h 2152399"/>
              <a:gd name="connsiteX4" fmla="*/ 0 w 4042792"/>
              <a:gd name="connsiteY4" fmla="*/ 2152399 h 2152399"/>
              <a:gd name="connsiteX5" fmla="*/ 0 w 4042792"/>
              <a:gd name="connsiteY5" fmla="*/ 333005 h 2152399"/>
              <a:gd name="connsiteX6" fmla="*/ 333005 w 4042792"/>
              <a:gd name="connsiteY6" fmla="*/ 0 h 2152399"/>
              <a:gd name="connsiteX0" fmla="*/ 333005 w 4038260"/>
              <a:gd name="connsiteY0" fmla="*/ 0 h 2152399"/>
              <a:gd name="connsiteX1" fmla="*/ 2227763 w 4038260"/>
              <a:gd name="connsiteY1" fmla="*/ 0 h 2152399"/>
              <a:gd name="connsiteX2" fmla="*/ 4038260 w 4038260"/>
              <a:gd name="connsiteY2" fmla="*/ 2152340 h 2152399"/>
              <a:gd name="connsiteX3" fmla="*/ 0 w 4038260"/>
              <a:gd name="connsiteY3" fmla="*/ 2152399 h 2152399"/>
              <a:gd name="connsiteX4" fmla="*/ 0 w 4038260"/>
              <a:gd name="connsiteY4" fmla="*/ 333005 h 2152399"/>
              <a:gd name="connsiteX5" fmla="*/ 333005 w 4038260"/>
              <a:gd name="connsiteY5" fmla="*/ 0 h 2152399"/>
              <a:gd name="connsiteX0" fmla="*/ 333005 w 2229086"/>
              <a:gd name="connsiteY0" fmla="*/ 0 h 2152399"/>
              <a:gd name="connsiteX1" fmla="*/ 2227763 w 2229086"/>
              <a:gd name="connsiteY1" fmla="*/ 0 h 2152399"/>
              <a:gd name="connsiteX2" fmla="*/ 2228739 w 2229086"/>
              <a:gd name="connsiteY2" fmla="*/ 2152340 h 2152399"/>
              <a:gd name="connsiteX3" fmla="*/ 0 w 2229086"/>
              <a:gd name="connsiteY3" fmla="*/ 2152399 h 2152399"/>
              <a:gd name="connsiteX4" fmla="*/ 0 w 2229086"/>
              <a:gd name="connsiteY4" fmla="*/ 333005 h 2152399"/>
              <a:gd name="connsiteX5" fmla="*/ 333005 w 2229086"/>
              <a:gd name="connsiteY5" fmla="*/ 0 h 2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086" h="2152399">
                <a:moveTo>
                  <a:pt x="333005" y="0"/>
                </a:moveTo>
                <a:lnTo>
                  <a:pt x="2227763" y="0"/>
                </a:lnTo>
                <a:cubicBezTo>
                  <a:pt x="2226252" y="1489003"/>
                  <a:pt x="2230250" y="663337"/>
                  <a:pt x="2228739" y="2152340"/>
                </a:cubicBezTo>
                <a:lnTo>
                  <a:pt x="0" y="2152399"/>
                </a:lnTo>
                <a:lnTo>
                  <a:pt x="0" y="333005"/>
                </a:lnTo>
                <a:cubicBezTo>
                  <a:pt x="0" y="149091"/>
                  <a:pt x="149091" y="0"/>
                  <a:pt x="3330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9481930" y="3853900"/>
            <a:ext cx="2241535" cy="2167488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81714 w 4124604"/>
              <a:gd name="connsiteY0" fmla="*/ 0 h 4464050"/>
              <a:gd name="connsiteX1" fmla="*/ 4124604 w 4124604"/>
              <a:gd name="connsiteY1" fmla="*/ 0 h 4464050"/>
              <a:gd name="connsiteX2" fmla="*/ 4124604 w 4124604"/>
              <a:gd name="connsiteY2" fmla="*/ 0 h 4464050"/>
              <a:gd name="connsiteX3" fmla="*/ 4124604 w 4124604"/>
              <a:gd name="connsiteY3" fmla="*/ 4131045 h 4464050"/>
              <a:gd name="connsiteX4" fmla="*/ 3791599 w 4124604"/>
              <a:gd name="connsiteY4" fmla="*/ 4464050 h 4464050"/>
              <a:gd name="connsiteX5" fmla="*/ 81812 w 4124604"/>
              <a:gd name="connsiteY5" fmla="*/ 4464050 h 4464050"/>
              <a:gd name="connsiteX6" fmla="*/ 81812 w 4124604"/>
              <a:gd name="connsiteY6" fmla="*/ 4464050 h 4464050"/>
              <a:gd name="connsiteX7" fmla="*/ 81812 w 4124604"/>
              <a:gd name="connsiteY7" fmla="*/ 333005 h 4464050"/>
              <a:gd name="connsiteX8" fmla="*/ 81714 w 4124604"/>
              <a:gd name="connsiteY8" fmla="*/ 0 h 4464050"/>
              <a:gd name="connsiteX0" fmla="*/ 436 w 4043326"/>
              <a:gd name="connsiteY0" fmla="*/ 0 h 4464050"/>
              <a:gd name="connsiteX1" fmla="*/ 4043326 w 4043326"/>
              <a:gd name="connsiteY1" fmla="*/ 0 h 4464050"/>
              <a:gd name="connsiteX2" fmla="*/ 4043326 w 4043326"/>
              <a:gd name="connsiteY2" fmla="*/ 0 h 4464050"/>
              <a:gd name="connsiteX3" fmla="*/ 4043326 w 4043326"/>
              <a:gd name="connsiteY3" fmla="*/ 4131045 h 4464050"/>
              <a:gd name="connsiteX4" fmla="*/ 3710321 w 4043326"/>
              <a:gd name="connsiteY4" fmla="*/ 4464050 h 4464050"/>
              <a:gd name="connsiteX5" fmla="*/ 534 w 4043326"/>
              <a:gd name="connsiteY5" fmla="*/ 4464050 h 4464050"/>
              <a:gd name="connsiteX6" fmla="*/ 534 w 4043326"/>
              <a:gd name="connsiteY6" fmla="*/ 4464050 h 4464050"/>
              <a:gd name="connsiteX7" fmla="*/ 534 w 4043326"/>
              <a:gd name="connsiteY7" fmla="*/ 333005 h 4464050"/>
              <a:gd name="connsiteX8" fmla="*/ 436 w 4043326"/>
              <a:gd name="connsiteY8" fmla="*/ 0 h 4464050"/>
              <a:gd name="connsiteX0" fmla="*/ 0 w 4042890"/>
              <a:gd name="connsiteY0" fmla="*/ 0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0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2293544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4131045 h 4464050"/>
              <a:gd name="connsiteX3" fmla="*/ 3709885 w 4042890"/>
              <a:gd name="connsiteY3" fmla="*/ 4464050 h 4464050"/>
              <a:gd name="connsiteX4" fmla="*/ 98 w 4042890"/>
              <a:gd name="connsiteY4" fmla="*/ 4464050 h 4464050"/>
              <a:gd name="connsiteX5" fmla="*/ 98 w 4042890"/>
              <a:gd name="connsiteY5" fmla="*/ 4464050 h 4464050"/>
              <a:gd name="connsiteX6" fmla="*/ 0 w 4042890"/>
              <a:gd name="connsiteY6" fmla="*/ 2296562 h 4464050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98 w 4042890"/>
              <a:gd name="connsiteY4" fmla="*/ 2167488 h 2167488"/>
              <a:gd name="connsiteX5" fmla="*/ 98 w 4042890"/>
              <a:gd name="connsiteY5" fmla="*/ 2167488 h 2167488"/>
              <a:gd name="connsiteX6" fmla="*/ 0 w 4042890"/>
              <a:gd name="connsiteY6" fmla="*/ 0 h 2167488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98 w 4042890"/>
              <a:gd name="connsiteY4" fmla="*/ 2167488 h 2167488"/>
              <a:gd name="connsiteX5" fmla="*/ 1801356 w 4042890"/>
              <a:gd name="connsiteY5" fmla="*/ 2167488 h 2167488"/>
              <a:gd name="connsiteX6" fmla="*/ 0 w 4042890"/>
              <a:gd name="connsiteY6" fmla="*/ 0 h 2167488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1801356 w 4042890"/>
              <a:gd name="connsiteY4" fmla="*/ 2167488 h 2167488"/>
              <a:gd name="connsiteX5" fmla="*/ 0 w 4042890"/>
              <a:gd name="connsiteY5" fmla="*/ 0 h 2167488"/>
              <a:gd name="connsiteX0" fmla="*/ 0 w 2241633"/>
              <a:gd name="connsiteY0" fmla="*/ 0 h 2167488"/>
              <a:gd name="connsiteX1" fmla="*/ 2241633 w 2241633"/>
              <a:gd name="connsiteY1" fmla="*/ 3018 h 2167488"/>
              <a:gd name="connsiteX2" fmla="*/ 2241633 w 2241633"/>
              <a:gd name="connsiteY2" fmla="*/ 1834483 h 2167488"/>
              <a:gd name="connsiteX3" fmla="*/ 1908628 w 2241633"/>
              <a:gd name="connsiteY3" fmla="*/ 2167488 h 2167488"/>
              <a:gd name="connsiteX4" fmla="*/ 99 w 2241633"/>
              <a:gd name="connsiteY4" fmla="*/ 2167488 h 2167488"/>
              <a:gd name="connsiteX5" fmla="*/ 0 w 2241633"/>
              <a:gd name="connsiteY5" fmla="*/ 0 h 2167488"/>
              <a:gd name="connsiteX0" fmla="*/ 2656 w 2241535"/>
              <a:gd name="connsiteY0" fmla="*/ 0 h 2167488"/>
              <a:gd name="connsiteX1" fmla="*/ 2241535 w 2241535"/>
              <a:gd name="connsiteY1" fmla="*/ 3018 h 2167488"/>
              <a:gd name="connsiteX2" fmla="*/ 2241535 w 2241535"/>
              <a:gd name="connsiteY2" fmla="*/ 1834483 h 2167488"/>
              <a:gd name="connsiteX3" fmla="*/ 1908530 w 2241535"/>
              <a:gd name="connsiteY3" fmla="*/ 2167488 h 2167488"/>
              <a:gd name="connsiteX4" fmla="*/ 1 w 2241535"/>
              <a:gd name="connsiteY4" fmla="*/ 2167488 h 2167488"/>
              <a:gd name="connsiteX5" fmla="*/ 2656 w 2241535"/>
              <a:gd name="connsiteY5" fmla="*/ 0 h 21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1535" h="2167488">
                <a:moveTo>
                  <a:pt x="2656" y="0"/>
                </a:moveTo>
                <a:lnTo>
                  <a:pt x="2241535" y="3018"/>
                </a:lnTo>
                <a:lnTo>
                  <a:pt x="2241535" y="1834483"/>
                </a:lnTo>
                <a:cubicBezTo>
                  <a:pt x="2241535" y="2018397"/>
                  <a:pt x="2092444" y="2167488"/>
                  <a:pt x="1908530" y="2167488"/>
                </a:cubicBezTo>
                <a:lnTo>
                  <a:pt x="1" y="2167488"/>
                </a:lnTo>
                <a:cubicBezTo>
                  <a:pt x="-32" y="679471"/>
                  <a:pt x="2689" y="1488017"/>
                  <a:pt x="265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bg1"/>
              </a:buClr>
              <a:buFont typeface="Wingdings" panose="05000000000000000000" pitchFamily="2" charset="2"/>
              <a:buChar char=""/>
              <a:defRPr sz="2000">
                <a:solidFill>
                  <a:schemeClr val="bg1"/>
                </a:solidFill>
              </a:defRPr>
            </a:lvl1pPr>
            <a:lvl2pPr marL="357188" indent="-174625">
              <a:buClr>
                <a:schemeClr val="bg1"/>
              </a:buClr>
              <a:buFont typeface="Wingdings" panose="05000000000000000000" pitchFamily="2" charset="2"/>
              <a:buChar char=""/>
              <a:defRPr sz="1600">
                <a:solidFill>
                  <a:schemeClr val="bg1"/>
                </a:solidFill>
              </a:defRPr>
            </a:lvl2pPr>
            <a:lvl3pPr marL="539750" indent="-182563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714375" indent="-174625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898525" indent="-18415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20694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3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8856934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179D-EE2D-464E-9E93-6A8C6E18B13B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9482138" y="1558799"/>
            <a:ext cx="2229086" cy="2152399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333005 w 4108451"/>
              <a:gd name="connsiteY0" fmla="*/ 0 h 4467009"/>
              <a:gd name="connsiteX1" fmla="*/ 4042792 w 4108451"/>
              <a:gd name="connsiteY1" fmla="*/ 0 h 4467009"/>
              <a:gd name="connsiteX2" fmla="*/ 4042792 w 4108451"/>
              <a:gd name="connsiteY2" fmla="*/ 0 h 4467009"/>
              <a:gd name="connsiteX3" fmla="*/ 4042792 w 4108451"/>
              <a:gd name="connsiteY3" fmla="*/ 4131045 h 4467009"/>
              <a:gd name="connsiteX4" fmla="*/ 4020505 w 4108451"/>
              <a:gd name="connsiteY4" fmla="*/ 4467009 h 4467009"/>
              <a:gd name="connsiteX5" fmla="*/ 0 w 4108451"/>
              <a:gd name="connsiteY5" fmla="*/ 4464050 h 4467009"/>
              <a:gd name="connsiteX6" fmla="*/ 0 w 4108451"/>
              <a:gd name="connsiteY6" fmla="*/ 4464050 h 4467009"/>
              <a:gd name="connsiteX7" fmla="*/ 0 w 4108451"/>
              <a:gd name="connsiteY7" fmla="*/ 333005 h 4467009"/>
              <a:gd name="connsiteX8" fmla="*/ 333005 w 4108451"/>
              <a:gd name="connsiteY8" fmla="*/ 0 h 4467009"/>
              <a:gd name="connsiteX0" fmla="*/ 333005 w 4114749"/>
              <a:gd name="connsiteY0" fmla="*/ 0 h 4467009"/>
              <a:gd name="connsiteX1" fmla="*/ 4042792 w 4114749"/>
              <a:gd name="connsiteY1" fmla="*/ 0 h 4467009"/>
              <a:gd name="connsiteX2" fmla="*/ 4042792 w 4114749"/>
              <a:gd name="connsiteY2" fmla="*/ 0 h 4467009"/>
              <a:gd name="connsiteX3" fmla="*/ 4042792 w 4114749"/>
              <a:gd name="connsiteY3" fmla="*/ 4131045 h 4467009"/>
              <a:gd name="connsiteX4" fmla="*/ 4029382 w 4114749"/>
              <a:gd name="connsiteY4" fmla="*/ 4467009 h 4467009"/>
              <a:gd name="connsiteX5" fmla="*/ 0 w 4114749"/>
              <a:gd name="connsiteY5" fmla="*/ 4464050 h 4467009"/>
              <a:gd name="connsiteX6" fmla="*/ 0 w 4114749"/>
              <a:gd name="connsiteY6" fmla="*/ 4464050 h 4467009"/>
              <a:gd name="connsiteX7" fmla="*/ 0 w 4114749"/>
              <a:gd name="connsiteY7" fmla="*/ 333005 h 4467009"/>
              <a:gd name="connsiteX8" fmla="*/ 333005 w 4114749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29382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38260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38260 w 4042792"/>
              <a:gd name="connsiteY3" fmla="*/ 4467009 h 4467009"/>
              <a:gd name="connsiteX4" fmla="*/ 0 w 4042792"/>
              <a:gd name="connsiteY4" fmla="*/ 4464050 h 4467009"/>
              <a:gd name="connsiteX5" fmla="*/ 0 w 4042792"/>
              <a:gd name="connsiteY5" fmla="*/ 4464050 h 4467009"/>
              <a:gd name="connsiteX6" fmla="*/ 0 w 4042792"/>
              <a:gd name="connsiteY6" fmla="*/ 333005 h 4467009"/>
              <a:gd name="connsiteX7" fmla="*/ 333005 w 4042792"/>
              <a:gd name="connsiteY7" fmla="*/ 0 h 4467009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2158435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333005 h 4464050"/>
              <a:gd name="connsiteX6" fmla="*/ 333005 w 4042792"/>
              <a:gd name="connsiteY6" fmla="*/ 0 h 4464050"/>
              <a:gd name="connsiteX0" fmla="*/ 333005 w 4042792"/>
              <a:gd name="connsiteY0" fmla="*/ 0 h 2152399"/>
              <a:gd name="connsiteX1" fmla="*/ 4042792 w 4042792"/>
              <a:gd name="connsiteY1" fmla="*/ 0 h 2152399"/>
              <a:gd name="connsiteX2" fmla="*/ 4042792 w 4042792"/>
              <a:gd name="connsiteY2" fmla="*/ 0 h 2152399"/>
              <a:gd name="connsiteX3" fmla="*/ 4038260 w 4042792"/>
              <a:gd name="connsiteY3" fmla="*/ 2152340 h 2152399"/>
              <a:gd name="connsiteX4" fmla="*/ 0 w 4042792"/>
              <a:gd name="connsiteY4" fmla="*/ 2152399 h 2152399"/>
              <a:gd name="connsiteX5" fmla="*/ 0 w 4042792"/>
              <a:gd name="connsiteY5" fmla="*/ 333005 h 2152399"/>
              <a:gd name="connsiteX6" fmla="*/ 333005 w 4042792"/>
              <a:gd name="connsiteY6" fmla="*/ 0 h 2152399"/>
              <a:gd name="connsiteX0" fmla="*/ 333005 w 4042792"/>
              <a:gd name="connsiteY0" fmla="*/ 0 h 2152399"/>
              <a:gd name="connsiteX1" fmla="*/ 4042792 w 4042792"/>
              <a:gd name="connsiteY1" fmla="*/ 0 h 2152399"/>
              <a:gd name="connsiteX2" fmla="*/ 2227763 w 4042792"/>
              <a:gd name="connsiteY2" fmla="*/ 0 h 2152399"/>
              <a:gd name="connsiteX3" fmla="*/ 4038260 w 4042792"/>
              <a:gd name="connsiteY3" fmla="*/ 2152340 h 2152399"/>
              <a:gd name="connsiteX4" fmla="*/ 0 w 4042792"/>
              <a:gd name="connsiteY4" fmla="*/ 2152399 h 2152399"/>
              <a:gd name="connsiteX5" fmla="*/ 0 w 4042792"/>
              <a:gd name="connsiteY5" fmla="*/ 333005 h 2152399"/>
              <a:gd name="connsiteX6" fmla="*/ 333005 w 4042792"/>
              <a:gd name="connsiteY6" fmla="*/ 0 h 2152399"/>
              <a:gd name="connsiteX0" fmla="*/ 333005 w 4038260"/>
              <a:gd name="connsiteY0" fmla="*/ 0 h 2152399"/>
              <a:gd name="connsiteX1" fmla="*/ 2227763 w 4038260"/>
              <a:gd name="connsiteY1" fmla="*/ 0 h 2152399"/>
              <a:gd name="connsiteX2" fmla="*/ 4038260 w 4038260"/>
              <a:gd name="connsiteY2" fmla="*/ 2152340 h 2152399"/>
              <a:gd name="connsiteX3" fmla="*/ 0 w 4038260"/>
              <a:gd name="connsiteY3" fmla="*/ 2152399 h 2152399"/>
              <a:gd name="connsiteX4" fmla="*/ 0 w 4038260"/>
              <a:gd name="connsiteY4" fmla="*/ 333005 h 2152399"/>
              <a:gd name="connsiteX5" fmla="*/ 333005 w 4038260"/>
              <a:gd name="connsiteY5" fmla="*/ 0 h 2152399"/>
              <a:gd name="connsiteX0" fmla="*/ 333005 w 2229086"/>
              <a:gd name="connsiteY0" fmla="*/ 0 h 2152399"/>
              <a:gd name="connsiteX1" fmla="*/ 2227763 w 2229086"/>
              <a:gd name="connsiteY1" fmla="*/ 0 h 2152399"/>
              <a:gd name="connsiteX2" fmla="*/ 2228739 w 2229086"/>
              <a:gd name="connsiteY2" fmla="*/ 2152340 h 2152399"/>
              <a:gd name="connsiteX3" fmla="*/ 0 w 2229086"/>
              <a:gd name="connsiteY3" fmla="*/ 2152399 h 2152399"/>
              <a:gd name="connsiteX4" fmla="*/ 0 w 2229086"/>
              <a:gd name="connsiteY4" fmla="*/ 333005 h 2152399"/>
              <a:gd name="connsiteX5" fmla="*/ 333005 w 2229086"/>
              <a:gd name="connsiteY5" fmla="*/ 0 h 2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086" h="2152399">
                <a:moveTo>
                  <a:pt x="333005" y="0"/>
                </a:moveTo>
                <a:lnTo>
                  <a:pt x="2227763" y="0"/>
                </a:lnTo>
                <a:cubicBezTo>
                  <a:pt x="2226252" y="1489003"/>
                  <a:pt x="2230250" y="663337"/>
                  <a:pt x="2228739" y="2152340"/>
                </a:cubicBezTo>
                <a:lnTo>
                  <a:pt x="0" y="2152399"/>
                </a:lnTo>
                <a:lnTo>
                  <a:pt x="0" y="333005"/>
                </a:lnTo>
                <a:cubicBezTo>
                  <a:pt x="0" y="149091"/>
                  <a:pt x="149091" y="0"/>
                  <a:pt x="3330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9481930" y="3853900"/>
            <a:ext cx="2241535" cy="2167488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81714 w 4124604"/>
              <a:gd name="connsiteY0" fmla="*/ 0 h 4464050"/>
              <a:gd name="connsiteX1" fmla="*/ 4124604 w 4124604"/>
              <a:gd name="connsiteY1" fmla="*/ 0 h 4464050"/>
              <a:gd name="connsiteX2" fmla="*/ 4124604 w 4124604"/>
              <a:gd name="connsiteY2" fmla="*/ 0 h 4464050"/>
              <a:gd name="connsiteX3" fmla="*/ 4124604 w 4124604"/>
              <a:gd name="connsiteY3" fmla="*/ 4131045 h 4464050"/>
              <a:gd name="connsiteX4" fmla="*/ 3791599 w 4124604"/>
              <a:gd name="connsiteY4" fmla="*/ 4464050 h 4464050"/>
              <a:gd name="connsiteX5" fmla="*/ 81812 w 4124604"/>
              <a:gd name="connsiteY5" fmla="*/ 4464050 h 4464050"/>
              <a:gd name="connsiteX6" fmla="*/ 81812 w 4124604"/>
              <a:gd name="connsiteY6" fmla="*/ 4464050 h 4464050"/>
              <a:gd name="connsiteX7" fmla="*/ 81812 w 4124604"/>
              <a:gd name="connsiteY7" fmla="*/ 333005 h 4464050"/>
              <a:gd name="connsiteX8" fmla="*/ 81714 w 4124604"/>
              <a:gd name="connsiteY8" fmla="*/ 0 h 4464050"/>
              <a:gd name="connsiteX0" fmla="*/ 436 w 4043326"/>
              <a:gd name="connsiteY0" fmla="*/ 0 h 4464050"/>
              <a:gd name="connsiteX1" fmla="*/ 4043326 w 4043326"/>
              <a:gd name="connsiteY1" fmla="*/ 0 h 4464050"/>
              <a:gd name="connsiteX2" fmla="*/ 4043326 w 4043326"/>
              <a:gd name="connsiteY2" fmla="*/ 0 h 4464050"/>
              <a:gd name="connsiteX3" fmla="*/ 4043326 w 4043326"/>
              <a:gd name="connsiteY3" fmla="*/ 4131045 h 4464050"/>
              <a:gd name="connsiteX4" fmla="*/ 3710321 w 4043326"/>
              <a:gd name="connsiteY4" fmla="*/ 4464050 h 4464050"/>
              <a:gd name="connsiteX5" fmla="*/ 534 w 4043326"/>
              <a:gd name="connsiteY5" fmla="*/ 4464050 h 4464050"/>
              <a:gd name="connsiteX6" fmla="*/ 534 w 4043326"/>
              <a:gd name="connsiteY6" fmla="*/ 4464050 h 4464050"/>
              <a:gd name="connsiteX7" fmla="*/ 534 w 4043326"/>
              <a:gd name="connsiteY7" fmla="*/ 333005 h 4464050"/>
              <a:gd name="connsiteX8" fmla="*/ 436 w 4043326"/>
              <a:gd name="connsiteY8" fmla="*/ 0 h 4464050"/>
              <a:gd name="connsiteX0" fmla="*/ 0 w 4042890"/>
              <a:gd name="connsiteY0" fmla="*/ 0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0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2293544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4131045 h 4464050"/>
              <a:gd name="connsiteX3" fmla="*/ 3709885 w 4042890"/>
              <a:gd name="connsiteY3" fmla="*/ 4464050 h 4464050"/>
              <a:gd name="connsiteX4" fmla="*/ 98 w 4042890"/>
              <a:gd name="connsiteY4" fmla="*/ 4464050 h 4464050"/>
              <a:gd name="connsiteX5" fmla="*/ 98 w 4042890"/>
              <a:gd name="connsiteY5" fmla="*/ 4464050 h 4464050"/>
              <a:gd name="connsiteX6" fmla="*/ 0 w 4042890"/>
              <a:gd name="connsiteY6" fmla="*/ 2296562 h 4464050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98 w 4042890"/>
              <a:gd name="connsiteY4" fmla="*/ 2167488 h 2167488"/>
              <a:gd name="connsiteX5" fmla="*/ 98 w 4042890"/>
              <a:gd name="connsiteY5" fmla="*/ 2167488 h 2167488"/>
              <a:gd name="connsiteX6" fmla="*/ 0 w 4042890"/>
              <a:gd name="connsiteY6" fmla="*/ 0 h 2167488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98 w 4042890"/>
              <a:gd name="connsiteY4" fmla="*/ 2167488 h 2167488"/>
              <a:gd name="connsiteX5" fmla="*/ 1801356 w 4042890"/>
              <a:gd name="connsiteY5" fmla="*/ 2167488 h 2167488"/>
              <a:gd name="connsiteX6" fmla="*/ 0 w 4042890"/>
              <a:gd name="connsiteY6" fmla="*/ 0 h 2167488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1801356 w 4042890"/>
              <a:gd name="connsiteY4" fmla="*/ 2167488 h 2167488"/>
              <a:gd name="connsiteX5" fmla="*/ 0 w 4042890"/>
              <a:gd name="connsiteY5" fmla="*/ 0 h 2167488"/>
              <a:gd name="connsiteX0" fmla="*/ 0 w 2241633"/>
              <a:gd name="connsiteY0" fmla="*/ 0 h 2167488"/>
              <a:gd name="connsiteX1" fmla="*/ 2241633 w 2241633"/>
              <a:gd name="connsiteY1" fmla="*/ 3018 h 2167488"/>
              <a:gd name="connsiteX2" fmla="*/ 2241633 w 2241633"/>
              <a:gd name="connsiteY2" fmla="*/ 1834483 h 2167488"/>
              <a:gd name="connsiteX3" fmla="*/ 1908628 w 2241633"/>
              <a:gd name="connsiteY3" fmla="*/ 2167488 h 2167488"/>
              <a:gd name="connsiteX4" fmla="*/ 99 w 2241633"/>
              <a:gd name="connsiteY4" fmla="*/ 2167488 h 2167488"/>
              <a:gd name="connsiteX5" fmla="*/ 0 w 2241633"/>
              <a:gd name="connsiteY5" fmla="*/ 0 h 2167488"/>
              <a:gd name="connsiteX0" fmla="*/ 2656 w 2241535"/>
              <a:gd name="connsiteY0" fmla="*/ 0 h 2167488"/>
              <a:gd name="connsiteX1" fmla="*/ 2241535 w 2241535"/>
              <a:gd name="connsiteY1" fmla="*/ 3018 h 2167488"/>
              <a:gd name="connsiteX2" fmla="*/ 2241535 w 2241535"/>
              <a:gd name="connsiteY2" fmla="*/ 1834483 h 2167488"/>
              <a:gd name="connsiteX3" fmla="*/ 1908530 w 2241535"/>
              <a:gd name="connsiteY3" fmla="*/ 2167488 h 2167488"/>
              <a:gd name="connsiteX4" fmla="*/ 1 w 2241535"/>
              <a:gd name="connsiteY4" fmla="*/ 2167488 h 2167488"/>
              <a:gd name="connsiteX5" fmla="*/ 2656 w 2241535"/>
              <a:gd name="connsiteY5" fmla="*/ 0 h 21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1535" h="2167488">
                <a:moveTo>
                  <a:pt x="2656" y="0"/>
                </a:moveTo>
                <a:lnTo>
                  <a:pt x="2241535" y="3018"/>
                </a:lnTo>
                <a:lnTo>
                  <a:pt x="2241535" y="1834483"/>
                </a:lnTo>
                <a:cubicBezTo>
                  <a:pt x="2241535" y="2018397"/>
                  <a:pt x="2092444" y="2167488"/>
                  <a:pt x="1908530" y="2167488"/>
                </a:cubicBezTo>
                <a:lnTo>
                  <a:pt x="1" y="2167488"/>
                </a:lnTo>
                <a:cubicBezTo>
                  <a:pt x="-32" y="679471"/>
                  <a:pt x="2689" y="1488017"/>
                  <a:pt x="2656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bg1"/>
              </a:buClr>
              <a:buFont typeface="Wingdings" panose="05000000000000000000" pitchFamily="2" charset="2"/>
              <a:buChar char=""/>
              <a:defRPr sz="2000">
                <a:solidFill>
                  <a:schemeClr val="bg1"/>
                </a:solidFill>
              </a:defRPr>
            </a:lvl1pPr>
            <a:lvl2pPr marL="357188" indent="-174625">
              <a:buClr>
                <a:schemeClr val="bg1"/>
              </a:buClr>
              <a:buFont typeface="Wingdings" panose="05000000000000000000" pitchFamily="2" charset="2"/>
              <a:buChar char=""/>
              <a:defRPr sz="1600">
                <a:solidFill>
                  <a:schemeClr val="bg1"/>
                </a:solidFill>
              </a:defRPr>
            </a:lvl2pPr>
            <a:lvl3pPr marL="539750" indent="-182563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714375" indent="-174625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898525" indent="-18415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51862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7371-58C1-4966-BFA7-FF4DC7081D6A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3522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5544566" cy="4468471"/>
          </a:xfrm>
          <a:prstGeom prst="round2DiagRect">
            <a:avLst>
              <a:gd name="adj1" fmla="val 8442"/>
              <a:gd name="adj2" fmla="val 0"/>
            </a:avLst>
          </a:prstGeom>
          <a:solidFill>
            <a:srgbClr val="50B948">
              <a:alpha val="40000"/>
            </a:srgbClr>
          </a:solidFill>
        </p:spPr>
        <p:txBody>
          <a:bodyPr lIns="90000" tIns="54000" rIns="90000" bIns="54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69595" y="1557339"/>
            <a:ext cx="5544568" cy="4468471"/>
          </a:xfrm>
          <a:prstGeom prst="round2DiagRect">
            <a:avLst>
              <a:gd name="adj1" fmla="val 8442"/>
              <a:gd name="adj2" fmla="val 0"/>
            </a:avLst>
          </a:prstGeom>
          <a:solidFill>
            <a:srgbClr val="BDBDBD">
              <a:alpha val="30196"/>
            </a:srgbClr>
          </a:solidFill>
        </p:spPr>
        <p:txBody>
          <a:bodyPr lIns="90000" tIns="54000" rIns="90000" bIns="54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0C49-2EE4-489D-8420-AA755CD2C360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08701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013" y="1557339"/>
            <a:ext cx="6624686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CC7B-1085-4C5B-B4E0-DFADDDDF3B3A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7250113" y="1557339"/>
            <a:ext cx="4464050" cy="2153860"/>
          </a:xfrm>
          <a:custGeom>
            <a:avLst/>
            <a:gdLst>
              <a:gd name="connsiteX0" fmla="*/ 358740 w 4464050"/>
              <a:gd name="connsiteY0" fmla="*/ 0 h 2152399"/>
              <a:gd name="connsiteX1" fmla="*/ 4464050 w 4464050"/>
              <a:gd name="connsiteY1" fmla="*/ 0 h 2152399"/>
              <a:gd name="connsiteX2" fmla="*/ 4464050 w 4464050"/>
              <a:gd name="connsiteY2" fmla="*/ 0 h 2152399"/>
              <a:gd name="connsiteX3" fmla="*/ 4464050 w 4464050"/>
              <a:gd name="connsiteY3" fmla="*/ 1793659 h 2152399"/>
              <a:gd name="connsiteX4" fmla="*/ 4105310 w 4464050"/>
              <a:gd name="connsiteY4" fmla="*/ 2152399 h 2152399"/>
              <a:gd name="connsiteX5" fmla="*/ 0 w 4464050"/>
              <a:gd name="connsiteY5" fmla="*/ 2152399 h 2152399"/>
              <a:gd name="connsiteX6" fmla="*/ 0 w 4464050"/>
              <a:gd name="connsiteY6" fmla="*/ 2152399 h 2152399"/>
              <a:gd name="connsiteX7" fmla="*/ 0 w 4464050"/>
              <a:gd name="connsiteY7" fmla="*/ 358740 h 2152399"/>
              <a:gd name="connsiteX8" fmla="*/ 358740 w 4464050"/>
              <a:gd name="connsiteY8" fmla="*/ 0 h 2152399"/>
              <a:gd name="connsiteX0" fmla="*/ 358740 w 4544488"/>
              <a:gd name="connsiteY0" fmla="*/ 0 h 2152399"/>
              <a:gd name="connsiteX1" fmla="*/ 4464050 w 4544488"/>
              <a:gd name="connsiteY1" fmla="*/ 0 h 2152399"/>
              <a:gd name="connsiteX2" fmla="*/ 4464050 w 4544488"/>
              <a:gd name="connsiteY2" fmla="*/ 0 h 2152399"/>
              <a:gd name="connsiteX3" fmla="*/ 4464050 w 4544488"/>
              <a:gd name="connsiteY3" fmla="*/ 1793659 h 2152399"/>
              <a:gd name="connsiteX4" fmla="*/ 4453653 w 4544488"/>
              <a:gd name="connsiteY4" fmla="*/ 2152399 h 2152399"/>
              <a:gd name="connsiteX5" fmla="*/ 0 w 4544488"/>
              <a:gd name="connsiteY5" fmla="*/ 2152399 h 2152399"/>
              <a:gd name="connsiteX6" fmla="*/ 0 w 4544488"/>
              <a:gd name="connsiteY6" fmla="*/ 2152399 h 2152399"/>
              <a:gd name="connsiteX7" fmla="*/ 0 w 4544488"/>
              <a:gd name="connsiteY7" fmla="*/ 358740 h 2152399"/>
              <a:gd name="connsiteX8" fmla="*/ 358740 w 4544488"/>
              <a:gd name="connsiteY8" fmla="*/ 0 h 2152399"/>
              <a:gd name="connsiteX0" fmla="*/ 358740 w 4464050"/>
              <a:gd name="connsiteY0" fmla="*/ 0 h 2152399"/>
              <a:gd name="connsiteX1" fmla="*/ 4464050 w 4464050"/>
              <a:gd name="connsiteY1" fmla="*/ 0 h 2152399"/>
              <a:gd name="connsiteX2" fmla="*/ 4464050 w 4464050"/>
              <a:gd name="connsiteY2" fmla="*/ 0 h 2152399"/>
              <a:gd name="connsiteX3" fmla="*/ 4464050 w 4464050"/>
              <a:gd name="connsiteY3" fmla="*/ 1793659 h 2152399"/>
              <a:gd name="connsiteX4" fmla="*/ 4453653 w 4464050"/>
              <a:gd name="connsiteY4" fmla="*/ 2152399 h 2152399"/>
              <a:gd name="connsiteX5" fmla="*/ 0 w 4464050"/>
              <a:gd name="connsiteY5" fmla="*/ 2152399 h 2152399"/>
              <a:gd name="connsiteX6" fmla="*/ 0 w 4464050"/>
              <a:gd name="connsiteY6" fmla="*/ 2152399 h 2152399"/>
              <a:gd name="connsiteX7" fmla="*/ 0 w 4464050"/>
              <a:gd name="connsiteY7" fmla="*/ 358740 h 2152399"/>
              <a:gd name="connsiteX8" fmla="*/ 358740 w 4464050"/>
              <a:gd name="connsiteY8" fmla="*/ 0 h 2152399"/>
              <a:gd name="connsiteX0" fmla="*/ 358740 w 4468168"/>
              <a:gd name="connsiteY0" fmla="*/ 0 h 2152399"/>
              <a:gd name="connsiteX1" fmla="*/ 4464050 w 4468168"/>
              <a:gd name="connsiteY1" fmla="*/ 0 h 2152399"/>
              <a:gd name="connsiteX2" fmla="*/ 4464050 w 4468168"/>
              <a:gd name="connsiteY2" fmla="*/ 0 h 2152399"/>
              <a:gd name="connsiteX3" fmla="*/ 4464050 w 4468168"/>
              <a:gd name="connsiteY3" fmla="*/ 1793659 h 2152399"/>
              <a:gd name="connsiteX4" fmla="*/ 4468168 w 4468168"/>
              <a:gd name="connsiteY4" fmla="*/ 2152399 h 2152399"/>
              <a:gd name="connsiteX5" fmla="*/ 0 w 4468168"/>
              <a:gd name="connsiteY5" fmla="*/ 2152399 h 2152399"/>
              <a:gd name="connsiteX6" fmla="*/ 0 w 4468168"/>
              <a:gd name="connsiteY6" fmla="*/ 2152399 h 2152399"/>
              <a:gd name="connsiteX7" fmla="*/ 0 w 4468168"/>
              <a:gd name="connsiteY7" fmla="*/ 358740 h 2152399"/>
              <a:gd name="connsiteX8" fmla="*/ 358740 w 4468168"/>
              <a:gd name="connsiteY8" fmla="*/ 0 h 2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8168" h="2152399">
                <a:moveTo>
                  <a:pt x="358740" y="0"/>
                </a:moveTo>
                <a:lnTo>
                  <a:pt x="4464050" y="0"/>
                </a:lnTo>
                <a:lnTo>
                  <a:pt x="4464050" y="0"/>
                </a:lnTo>
                <a:lnTo>
                  <a:pt x="4464050" y="1793659"/>
                </a:lnTo>
                <a:cubicBezTo>
                  <a:pt x="4464050" y="1991786"/>
                  <a:pt x="4463095" y="1858485"/>
                  <a:pt x="4468168" y="2152399"/>
                </a:cubicBezTo>
                <a:lnTo>
                  <a:pt x="0" y="2152399"/>
                </a:lnTo>
                <a:lnTo>
                  <a:pt x="0" y="2152399"/>
                </a:lnTo>
                <a:lnTo>
                  <a:pt x="0" y="358740"/>
                </a:lnTo>
                <a:cubicBezTo>
                  <a:pt x="0" y="160613"/>
                  <a:pt x="160613" y="0"/>
                  <a:pt x="358740" y="0"/>
                </a:cubicBezTo>
                <a:close/>
              </a:path>
            </a:pathLst>
          </a:custGeom>
          <a:solidFill>
            <a:srgbClr val="50B948">
              <a:alpha val="40000"/>
            </a:srgbClr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248511" y="3853900"/>
            <a:ext cx="4465652" cy="2167488"/>
          </a:xfrm>
          <a:custGeom>
            <a:avLst/>
            <a:gdLst>
              <a:gd name="connsiteX0" fmla="*/ 361255 w 4464050"/>
              <a:gd name="connsiteY0" fmla="*/ 0 h 2167488"/>
              <a:gd name="connsiteX1" fmla="*/ 4464050 w 4464050"/>
              <a:gd name="connsiteY1" fmla="*/ 0 h 2167488"/>
              <a:gd name="connsiteX2" fmla="*/ 4464050 w 4464050"/>
              <a:gd name="connsiteY2" fmla="*/ 0 h 2167488"/>
              <a:gd name="connsiteX3" fmla="*/ 4464050 w 4464050"/>
              <a:gd name="connsiteY3" fmla="*/ 1806233 h 2167488"/>
              <a:gd name="connsiteX4" fmla="*/ 4102795 w 4464050"/>
              <a:gd name="connsiteY4" fmla="*/ 2167488 h 2167488"/>
              <a:gd name="connsiteX5" fmla="*/ 0 w 4464050"/>
              <a:gd name="connsiteY5" fmla="*/ 2167488 h 2167488"/>
              <a:gd name="connsiteX6" fmla="*/ 0 w 4464050"/>
              <a:gd name="connsiteY6" fmla="*/ 2167488 h 2167488"/>
              <a:gd name="connsiteX7" fmla="*/ 0 w 4464050"/>
              <a:gd name="connsiteY7" fmla="*/ 361255 h 2167488"/>
              <a:gd name="connsiteX8" fmla="*/ 361255 w 4464050"/>
              <a:gd name="connsiteY8" fmla="*/ 0 h 2167488"/>
              <a:gd name="connsiteX0" fmla="*/ 90164 w 4548559"/>
              <a:gd name="connsiteY0" fmla="*/ 3629 h 2167488"/>
              <a:gd name="connsiteX1" fmla="*/ 4548559 w 4548559"/>
              <a:gd name="connsiteY1" fmla="*/ 0 h 2167488"/>
              <a:gd name="connsiteX2" fmla="*/ 4548559 w 4548559"/>
              <a:gd name="connsiteY2" fmla="*/ 0 h 2167488"/>
              <a:gd name="connsiteX3" fmla="*/ 4548559 w 4548559"/>
              <a:gd name="connsiteY3" fmla="*/ 1806233 h 2167488"/>
              <a:gd name="connsiteX4" fmla="*/ 4187304 w 4548559"/>
              <a:gd name="connsiteY4" fmla="*/ 2167488 h 2167488"/>
              <a:gd name="connsiteX5" fmla="*/ 84509 w 4548559"/>
              <a:gd name="connsiteY5" fmla="*/ 2167488 h 2167488"/>
              <a:gd name="connsiteX6" fmla="*/ 84509 w 4548559"/>
              <a:gd name="connsiteY6" fmla="*/ 2167488 h 2167488"/>
              <a:gd name="connsiteX7" fmla="*/ 84509 w 4548559"/>
              <a:gd name="connsiteY7" fmla="*/ 361255 h 2167488"/>
              <a:gd name="connsiteX8" fmla="*/ 90164 w 4548559"/>
              <a:gd name="connsiteY8" fmla="*/ 3629 h 2167488"/>
              <a:gd name="connsiteX0" fmla="*/ 5655 w 4464050"/>
              <a:gd name="connsiteY0" fmla="*/ 3629 h 2167488"/>
              <a:gd name="connsiteX1" fmla="*/ 4464050 w 4464050"/>
              <a:gd name="connsiteY1" fmla="*/ 0 h 2167488"/>
              <a:gd name="connsiteX2" fmla="*/ 4464050 w 4464050"/>
              <a:gd name="connsiteY2" fmla="*/ 0 h 2167488"/>
              <a:gd name="connsiteX3" fmla="*/ 4464050 w 4464050"/>
              <a:gd name="connsiteY3" fmla="*/ 1806233 h 2167488"/>
              <a:gd name="connsiteX4" fmla="*/ 4102795 w 4464050"/>
              <a:gd name="connsiteY4" fmla="*/ 2167488 h 2167488"/>
              <a:gd name="connsiteX5" fmla="*/ 0 w 4464050"/>
              <a:gd name="connsiteY5" fmla="*/ 2167488 h 2167488"/>
              <a:gd name="connsiteX6" fmla="*/ 0 w 4464050"/>
              <a:gd name="connsiteY6" fmla="*/ 2167488 h 2167488"/>
              <a:gd name="connsiteX7" fmla="*/ 0 w 4464050"/>
              <a:gd name="connsiteY7" fmla="*/ 361255 h 2167488"/>
              <a:gd name="connsiteX8" fmla="*/ 5655 w 4464050"/>
              <a:gd name="connsiteY8" fmla="*/ 3629 h 2167488"/>
              <a:gd name="connsiteX0" fmla="*/ 0 w 4465652"/>
              <a:gd name="connsiteY0" fmla="*/ 3629 h 2167488"/>
              <a:gd name="connsiteX1" fmla="*/ 4465652 w 4465652"/>
              <a:gd name="connsiteY1" fmla="*/ 0 h 2167488"/>
              <a:gd name="connsiteX2" fmla="*/ 4465652 w 4465652"/>
              <a:gd name="connsiteY2" fmla="*/ 0 h 2167488"/>
              <a:gd name="connsiteX3" fmla="*/ 4465652 w 4465652"/>
              <a:gd name="connsiteY3" fmla="*/ 1806233 h 2167488"/>
              <a:gd name="connsiteX4" fmla="*/ 4104397 w 4465652"/>
              <a:gd name="connsiteY4" fmla="*/ 2167488 h 2167488"/>
              <a:gd name="connsiteX5" fmla="*/ 1602 w 4465652"/>
              <a:gd name="connsiteY5" fmla="*/ 2167488 h 2167488"/>
              <a:gd name="connsiteX6" fmla="*/ 1602 w 4465652"/>
              <a:gd name="connsiteY6" fmla="*/ 2167488 h 2167488"/>
              <a:gd name="connsiteX7" fmla="*/ 1602 w 4465652"/>
              <a:gd name="connsiteY7" fmla="*/ 361255 h 2167488"/>
              <a:gd name="connsiteX8" fmla="*/ 0 w 4465652"/>
              <a:gd name="connsiteY8" fmla="*/ 3629 h 21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5652" h="2167488">
                <a:moveTo>
                  <a:pt x="0" y="3629"/>
                </a:moveTo>
                <a:lnTo>
                  <a:pt x="4465652" y="0"/>
                </a:lnTo>
                <a:lnTo>
                  <a:pt x="4465652" y="0"/>
                </a:lnTo>
                <a:lnTo>
                  <a:pt x="4465652" y="1806233"/>
                </a:lnTo>
                <a:cubicBezTo>
                  <a:pt x="4465652" y="2005749"/>
                  <a:pt x="4303913" y="2167488"/>
                  <a:pt x="4104397" y="2167488"/>
                </a:cubicBezTo>
                <a:lnTo>
                  <a:pt x="1602" y="2167488"/>
                </a:lnTo>
                <a:lnTo>
                  <a:pt x="1602" y="2167488"/>
                </a:lnTo>
                <a:lnTo>
                  <a:pt x="1602" y="361255"/>
                </a:lnTo>
                <a:cubicBezTo>
                  <a:pt x="1602" y="161739"/>
                  <a:pt x="55" y="141515"/>
                  <a:pt x="0" y="3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737895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481013" y="1557338"/>
            <a:ext cx="5544566" cy="1511300"/>
          </a:xfrm>
          <a:custGeom>
            <a:avLst/>
            <a:gdLst/>
            <a:ahLst/>
            <a:cxnLst/>
            <a:rect l="l" t="t" r="r" b="b"/>
            <a:pathLst>
              <a:path w="5557266" h="1511300">
                <a:moveTo>
                  <a:pt x="311950" y="0"/>
                </a:moveTo>
                <a:lnTo>
                  <a:pt x="2100882" y="0"/>
                </a:lnTo>
                <a:lnTo>
                  <a:pt x="4032250" y="0"/>
                </a:lnTo>
                <a:lnTo>
                  <a:pt x="5557266" y="0"/>
                </a:lnTo>
                <a:lnTo>
                  <a:pt x="5557266" y="1511300"/>
                </a:lnTo>
                <a:lnTo>
                  <a:pt x="4032250" y="1511300"/>
                </a:lnTo>
                <a:lnTo>
                  <a:pt x="2100882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169621" y="1557338"/>
            <a:ext cx="5542432" cy="1511300"/>
          </a:xfrm>
          <a:custGeom>
            <a:avLst/>
            <a:gdLst/>
            <a:ahLst/>
            <a:cxnLst/>
            <a:rect l="l" t="t" r="r" b="b"/>
            <a:pathLst>
              <a:path w="5542432" h="1511300">
                <a:moveTo>
                  <a:pt x="0" y="0"/>
                </a:moveTo>
                <a:lnTo>
                  <a:pt x="1510182" y="0"/>
                </a:lnTo>
                <a:lnTo>
                  <a:pt x="3456384" y="0"/>
                </a:lnTo>
                <a:lnTo>
                  <a:pt x="5542432" y="0"/>
                </a:lnTo>
                <a:lnTo>
                  <a:pt x="5542432" y="1199350"/>
                </a:lnTo>
                <a:cubicBezTo>
                  <a:pt x="5542432" y="1371635"/>
                  <a:pt x="5402767" y="1511300"/>
                  <a:pt x="5230482" y="1511300"/>
                </a:cubicBezTo>
                <a:lnTo>
                  <a:pt x="3456384" y="1511300"/>
                </a:lnTo>
                <a:lnTo>
                  <a:pt x="1510182" y="15113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0B6E-226C-4B26-B2F5-E93ECF6174FB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22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7830" y="2772971"/>
            <a:ext cx="1041485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3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6169595" y="2772966"/>
            <a:ext cx="1041485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81013" y="3140968"/>
            <a:ext cx="5544565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 marL="714375" indent="-174625">
              <a:spcBef>
                <a:spcPts val="200"/>
              </a:spcBef>
              <a:defRPr sz="1000"/>
            </a:lvl4pPr>
            <a:lvl5pPr marL="898525" indent="-184150">
              <a:spcBef>
                <a:spcPts val="200"/>
              </a:spcBef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25"/>
          </p:nvPr>
        </p:nvSpPr>
        <p:spPr>
          <a:xfrm>
            <a:off x="6169595" y="3140968"/>
            <a:ext cx="5544568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 marL="714375" indent="-174625">
              <a:spcBef>
                <a:spcPts val="200"/>
              </a:spcBef>
              <a:defRPr sz="1000"/>
            </a:lvl4pPr>
            <a:lvl5pPr marL="898525" indent="-184150">
              <a:spcBef>
                <a:spcPts val="200"/>
              </a:spcBef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053228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7DD9-EDD5-41B4-9CF3-BA9B7CC8EB4B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13811" y="1557338"/>
            <a:ext cx="3600352" cy="1511300"/>
          </a:xfrm>
          <a:custGeom>
            <a:avLst/>
            <a:gdLst/>
            <a:ahLst/>
            <a:cxnLst/>
            <a:rect l="l" t="t" r="r" b="b"/>
            <a:pathLst>
              <a:path w="3600352" h="1511300">
                <a:moveTo>
                  <a:pt x="0" y="0"/>
                </a:moveTo>
                <a:lnTo>
                  <a:pt x="1009552" y="0"/>
                </a:lnTo>
                <a:lnTo>
                  <a:pt x="1656184" y="0"/>
                </a:lnTo>
                <a:lnTo>
                  <a:pt x="3600352" y="0"/>
                </a:lnTo>
                <a:lnTo>
                  <a:pt x="3600352" y="1199350"/>
                </a:lnTo>
                <a:cubicBezTo>
                  <a:pt x="3600352" y="1371635"/>
                  <a:pt x="3460687" y="1511300"/>
                  <a:pt x="3288402" y="1511300"/>
                </a:cubicBezTo>
                <a:lnTo>
                  <a:pt x="1656184" y="1511300"/>
                </a:lnTo>
                <a:lnTo>
                  <a:pt x="1009552" y="15113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Picture Placeholder 43"/>
          <p:cNvSpPr>
            <a:spLocks noGrp="1"/>
          </p:cNvSpPr>
          <p:nvPr>
            <p:ph type="pic" sz="quarter" idx="24"/>
          </p:nvPr>
        </p:nvSpPr>
        <p:spPr>
          <a:xfrm>
            <a:off x="4297363" y="1557338"/>
            <a:ext cx="360045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481012" y="3717032"/>
            <a:ext cx="3600351" cy="2304356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 marL="714375" indent="-174625">
              <a:spcBef>
                <a:spcPts val="200"/>
              </a:spcBef>
              <a:defRPr sz="1000"/>
            </a:lvl4pPr>
            <a:lvl5pPr marL="898525" indent="-184150">
              <a:spcBef>
                <a:spcPts val="200"/>
              </a:spcBef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28"/>
          </p:nvPr>
        </p:nvSpPr>
        <p:spPr>
          <a:xfrm>
            <a:off x="481012" y="3141513"/>
            <a:ext cx="3600351" cy="575519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9"/>
          </p:nvPr>
        </p:nvSpPr>
        <p:spPr>
          <a:xfrm>
            <a:off x="4297363" y="3141513"/>
            <a:ext cx="3600449" cy="575519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13789" y="3141513"/>
            <a:ext cx="3599285" cy="575519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sz="half" idx="30"/>
          </p:nvPr>
        </p:nvSpPr>
        <p:spPr>
          <a:xfrm>
            <a:off x="4297363" y="3717032"/>
            <a:ext cx="3600449" cy="2304356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 marL="714375" indent="-174625">
              <a:spcBef>
                <a:spcPts val="200"/>
              </a:spcBef>
              <a:defRPr sz="1000"/>
            </a:lvl4pPr>
            <a:lvl5pPr marL="898525" indent="-184150">
              <a:spcBef>
                <a:spcPts val="200"/>
              </a:spcBef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7" name="Content Placeholder 2"/>
          <p:cNvSpPr>
            <a:spLocks noGrp="1"/>
          </p:cNvSpPr>
          <p:nvPr>
            <p:ph sz="half" idx="31"/>
          </p:nvPr>
        </p:nvSpPr>
        <p:spPr>
          <a:xfrm>
            <a:off x="8113811" y="3717032"/>
            <a:ext cx="3600352" cy="2304356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 marL="714375" indent="-174625">
              <a:spcBef>
                <a:spcPts val="200"/>
              </a:spcBef>
              <a:defRPr sz="1000"/>
            </a:lvl4pPr>
            <a:lvl5pPr marL="898525" indent="-184150">
              <a:spcBef>
                <a:spcPts val="200"/>
              </a:spcBef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81013" y="1557338"/>
            <a:ext cx="3600350" cy="1511300"/>
          </a:xfrm>
          <a:custGeom>
            <a:avLst/>
            <a:gdLst/>
            <a:ahLst/>
            <a:cxnLst/>
            <a:rect l="l" t="t" r="r" b="b"/>
            <a:pathLst>
              <a:path w="3600350" h="1511300">
                <a:moveTo>
                  <a:pt x="311950" y="0"/>
                </a:moveTo>
                <a:lnTo>
                  <a:pt x="2088182" y="0"/>
                </a:lnTo>
                <a:lnTo>
                  <a:pt x="2590800" y="0"/>
                </a:lnTo>
                <a:lnTo>
                  <a:pt x="3600350" y="0"/>
                </a:lnTo>
                <a:lnTo>
                  <a:pt x="3600350" y="1511300"/>
                </a:lnTo>
                <a:lnTo>
                  <a:pt x="2590800" y="1511300"/>
                </a:lnTo>
                <a:lnTo>
                  <a:pt x="2088182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432531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0B4-27F9-45A1-BE6E-33CD356A09D0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81013" y="1557338"/>
            <a:ext cx="2700250" cy="1511300"/>
          </a:xfrm>
          <a:custGeom>
            <a:avLst/>
            <a:gdLst/>
            <a:ahLst/>
            <a:cxnLst/>
            <a:rect l="l" t="t" r="r" b="b"/>
            <a:pathLst>
              <a:path w="2700250" h="1511300">
                <a:moveTo>
                  <a:pt x="311950" y="0"/>
                </a:moveTo>
                <a:lnTo>
                  <a:pt x="1368102" y="0"/>
                </a:lnTo>
                <a:lnTo>
                  <a:pt x="1943100" y="0"/>
                </a:lnTo>
                <a:lnTo>
                  <a:pt x="2700250" y="0"/>
                </a:lnTo>
                <a:lnTo>
                  <a:pt x="2700250" y="1511300"/>
                </a:lnTo>
                <a:lnTo>
                  <a:pt x="1943100" y="1511300"/>
                </a:lnTo>
                <a:lnTo>
                  <a:pt x="1368102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13911" y="1557338"/>
            <a:ext cx="2700252" cy="1511300"/>
          </a:xfrm>
          <a:custGeom>
            <a:avLst/>
            <a:gdLst/>
            <a:ahLst/>
            <a:cxnLst/>
            <a:rect l="l" t="t" r="r" b="b"/>
            <a:pathLst>
              <a:path w="2700252" h="1511300">
                <a:moveTo>
                  <a:pt x="0" y="0"/>
                </a:moveTo>
                <a:lnTo>
                  <a:pt x="757152" y="0"/>
                </a:lnTo>
                <a:lnTo>
                  <a:pt x="1188132" y="0"/>
                </a:lnTo>
                <a:lnTo>
                  <a:pt x="2700252" y="0"/>
                </a:lnTo>
                <a:lnTo>
                  <a:pt x="2700252" y="1199350"/>
                </a:lnTo>
                <a:cubicBezTo>
                  <a:pt x="2700252" y="1371635"/>
                  <a:pt x="2560587" y="1511300"/>
                  <a:pt x="2388302" y="1511300"/>
                </a:cubicBezTo>
                <a:lnTo>
                  <a:pt x="1188132" y="1511300"/>
                </a:lnTo>
                <a:lnTo>
                  <a:pt x="757152" y="15113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4" name="Picture Placeholder 43"/>
          <p:cNvSpPr>
            <a:spLocks noGrp="1"/>
          </p:cNvSpPr>
          <p:nvPr>
            <p:ph type="pic" sz="quarter" idx="24"/>
          </p:nvPr>
        </p:nvSpPr>
        <p:spPr>
          <a:xfrm>
            <a:off x="3325813" y="1557338"/>
            <a:ext cx="2699766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6" name="Picture Placeholder 43"/>
          <p:cNvSpPr>
            <a:spLocks noGrp="1"/>
          </p:cNvSpPr>
          <p:nvPr>
            <p:ph type="pic" sz="quarter" idx="25"/>
          </p:nvPr>
        </p:nvSpPr>
        <p:spPr>
          <a:xfrm>
            <a:off x="6169123" y="1557338"/>
            <a:ext cx="27000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Content Placeholder 2"/>
          <p:cNvSpPr>
            <a:spLocks noGrp="1"/>
          </p:cNvSpPr>
          <p:nvPr>
            <p:ph sz="half" idx="1"/>
          </p:nvPr>
        </p:nvSpPr>
        <p:spPr>
          <a:xfrm>
            <a:off x="481013" y="3140968"/>
            <a:ext cx="2700000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1013" y="2772971"/>
            <a:ext cx="1041485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6169124" y="2772966"/>
            <a:ext cx="1041485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26" hasCustomPrompt="1"/>
          </p:nvPr>
        </p:nvSpPr>
        <p:spPr>
          <a:xfrm>
            <a:off x="3325813" y="2772966"/>
            <a:ext cx="1041485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40" name="Text Placeholder 34"/>
          <p:cNvSpPr>
            <a:spLocks noGrp="1"/>
          </p:cNvSpPr>
          <p:nvPr>
            <p:ph type="body" sz="quarter" idx="27" hasCustomPrompt="1"/>
          </p:nvPr>
        </p:nvSpPr>
        <p:spPr>
          <a:xfrm>
            <a:off x="9013911" y="2772966"/>
            <a:ext cx="1041485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sz="half" idx="28"/>
          </p:nvPr>
        </p:nvSpPr>
        <p:spPr>
          <a:xfrm>
            <a:off x="3325279" y="3140968"/>
            <a:ext cx="2700000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sz="half" idx="29"/>
          </p:nvPr>
        </p:nvSpPr>
        <p:spPr>
          <a:xfrm>
            <a:off x="6169595" y="3140968"/>
            <a:ext cx="2700000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sz="half" idx="30"/>
          </p:nvPr>
        </p:nvSpPr>
        <p:spPr>
          <a:xfrm>
            <a:off x="9013911" y="3140968"/>
            <a:ext cx="2700000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779091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33"/>
          </p:nvPr>
        </p:nvSpPr>
        <p:spPr>
          <a:xfrm>
            <a:off x="4297363" y="1557338"/>
            <a:ext cx="3600450" cy="2159694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481012" y="1544334"/>
            <a:ext cx="3600295" cy="2159694"/>
          </a:xfrm>
          <a:custGeom>
            <a:avLst/>
            <a:gdLst/>
            <a:ahLst/>
            <a:cxnLst/>
            <a:rect l="l" t="t" r="r" b="b"/>
            <a:pathLst>
              <a:path w="3600295" h="2159694">
                <a:moveTo>
                  <a:pt x="359841" y="0"/>
                </a:moveTo>
                <a:lnTo>
                  <a:pt x="2448223" y="0"/>
                </a:lnTo>
                <a:lnTo>
                  <a:pt x="3312046" y="0"/>
                </a:lnTo>
                <a:lnTo>
                  <a:pt x="3600295" y="0"/>
                </a:lnTo>
                <a:lnTo>
                  <a:pt x="3600295" y="2159694"/>
                </a:lnTo>
                <a:lnTo>
                  <a:pt x="0" y="2159694"/>
                </a:lnTo>
                <a:lnTo>
                  <a:pt x="0" y="1799159"/>
                </a:lnTo>
                <a:lnTo>
                  <a:pt x="0" y="503510"/>
                </a:lnTo>
                <a:lnTo>
                  <a:pt x="0" y="359841"/>
                </a:lnTo>
                <a:cubicBezTo>
                  <a:pt x="0" y="161106"/>
                  <a:pt x="161106" y="0"/>
                  <a:pt x="35984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/>
          </p:nvPr>
        </p:nvSpPr>
        <p:spPr>
          <a:xfrm>
            <a:off x="8113867" y="3861694"/>
            <a:ext cx="3600296" cy="2159694"/>
          </a:xfrm>
          <a:custGeom>
            <a:avLst/>
            <a:gdLst/>
            <a:ahLst/>
            <a:cxnLst/>
            <a:rect l="l" t="t" r="r" b="b"/>
            <a:pathLst>
              <a:path w="3600296" h="2159694">
                <a:moveTo>
                  <a:pt x="0" y="0"/>
                </a:moveTo>
                <a:lnTo>
                  <a:pt x="3600296" y="0"/>
                </a:lnTo>
                <a:lnTo>
                  <a:pt x="3600296" y="2159694"/>
                </a:lnTo>
                <a:lnTo>
                  <a:pt x="0" y="2159694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36"/>
          </p:nvPr>
        </p:nvSpPr>
        <p:spPr>
          <a:xfrm>
            <a:off x="8113867" y="1557338"/>
            <a:ext cx="3600296" cy="2159694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37"/>
          </p:nvPr>
        </p:nvSpPr>
        <p:spPr>
          <a:xfrm>
            <a:off x="481013" y="3861694"/>
            <a:ext cx="3600294" cy="2159694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8"/>
          </p:nvPr>
        </p:nvSpPr>
        <p:spPr>
          <a:xfrm>
            <a:off x="4297387" y="3861694"/>
            <a:ext cx="3600400" cy="2159694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C128-00A2-44D0-BA3D-BE47A952C3E6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0963" y="3447194"/>
            <a:ext cx="914848" cy="264349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4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8113867" y="3452683"/>
            <a:ext cx="914848" cy="264349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26" hasCustomPrompt="1"/>
          </p:nvPr>
        </p:nvSpPr>
        <p:spPr>
          <a:xfrm>
            <a:off x="4297337" y="3452683"/>
            <a:ext cx="914848" cy="264349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0" name="Text Placeholder 34"/>
          <p:cNvSpPr>
            <a:spLocks noGrp="1"/>
          </p:cNvSpPr>
          <p:nvPr>
            <p:ph type="body" sz="quarter" idx="39" hasCustomPrompt="1"/>
          </p:nvPr>
        </p:nvSpPr>
        <p:spPr>
          <a:xfrm>
            <a:off x="480963" y="5751550"/>
            <a:ext cx="914848" cy="264349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1" name="Text Placeholder 34"/>
          <p:cNvSpPr>
            <a:spLocks noGrp="1"/>
          </p:cNvSpPr>
          <p:nvPr>
            <p:ph type="body" sz="quarter" idx="40" hasCustomPrompt="1"/>
          </p:nvPr>
        </p:nvSpPr>
        <p:spPr>
          <a:xfrm>
            <a:off x="8113867" y="5757039"/>
            <a:ext cx="914848" cy="264349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2" name="Text Placeholder 34"/>
          <p:cNvSpPr>
            <a:spLocks noGrp="1"/>
          </p:cNvSpPr>
          <p:nvPr>
            <p:ph type="body" sz="quarter" idx="41" hasCustomPrompt="1"/>
          </p:nvPr>
        </p:nvSpPr>
        <p:spPr>
          <a:xfrm>
            <a:off x="4297337" y="5757039"/>
            <a:ext cx="914848" cy="264349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640"/>
            <a:ext cx="11233150" cy="504727"/>
          </a:xfrm>
          <a:prstGeom prst="rect">
            <a:avLst/>
          </a:prstGeo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176481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ata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481013" y="1557338"/>
            <a:ext cx="5544566" cy="1511300"/>
          </a:xfrm>
          <a:custGeom>
            <a:avLst/>
            <a:gdLst/>
            <a:ahLst/>
            <a:cxnLst/>
            <a:rect l="l" t="t" r="r" b="b"/>
            <a:pathLst>
              <a:path w="5557266" h="1511300">
                <a:moveTo>
                  <a:pt x="311950" y="0"/>
                </a:moveTo>
                <a:lnTo>
                  <a:pt x="2100882" y="0"/>
                </a:lnTo>
                <a:lnTo>
                  <a:pt x="4032250" y="0"/>
                </a:lnTo>
                <a:lnTo>
                  <a:pt x="5557266" y="0"/>
                </a:lnTo>
                <a:lnTo>
                  <a:pt x="5557266" y="1511300"/>
                </a:lnTo>
                <a:lnTo>
                  <a:pt x="4032250" y="1511300"/>
                </a:lnTo>
                <a:lnTo>
                  <a:pt x="2100882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169621" y="1557338"/>
            <a:ext cx="5544542" cy="1511300"/>
          </a:xfrm>
          <a:custGeom>
            <a:avLst/>
            <a:gdLst/>
            <a:ahLst/>
            <a:cxnLst/>
            <a:rect l="l" t="t" r="r" b="b"/>
            <a:pathLst>
              <a:path w="5544542" h="1511300">
                <a:moveTo>
                  <a:pt x="0" y="0"/>
                </a:moveTo>
                <a:lnTo>
                  <a:pt x="1510182" y="0"/>
                </a:lnTo>
                <a:lnTo>
                  <a:pt x="3456384" y="0"/>
                </a:lnTo>
                <a:lnTo>
                  <a:pt x="5542432" y="0"/>
                </a:lnTo>
                <a:lnTo>
                  <a:pt x="5542432" y="647492"/>
                </a:lnTo>
                <a:lnTo>
                  <a:pt x="5544542" y="647492"/>
                </a:lnTo>
                <a:lnTo>
                  <a:pt x="5544542" y="1511300"/>
                </a:lnTo>
                <a:lnTo>
                  <a:pt x="5230482" y="1511300"/>
                </a:lnTo>
                <a:lnTo>
                  <a:pt x="3960526" y="1511300"/>
                </a:lnTo>
                <a:lnTo>
                  <a:pt x="3456384" y="1511300"/>
                </a:lnTo>
                <a:lnTo>
                  <a:pt x="1510182" y="15113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481012" y="3068960"/>
            <a:ext cx="5544567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ounded Rectangle 27"/>
          <p:cNvSpPr/>
          <p:nvPr userDrawn="1"/>
        </p:nvSpPr>
        <p:spPr>
          <a:xfrm>
            <a:off x="6169595" y="3068960"/>
            <a:ext cx="5544568" cy="2952428"/>
          </a:xfrm>
          <a:custGeom>
            <a:avLst/>
            <a:gdLst/>
            <a:ahLst/>
            <a:cxnLst/>
            <a:rect l="l" t="t" r="r" b="b"/>
            <a:pathLst>
              <a:path w="5544568" h="2952428">
                <a:moveTo>
                  <a:pt x="0" y="0"/>
                </a:moveTo>
                <a:lnTo>
                  <a:pt x="1872208" y="0"/>
                </a:lnTo>
                <a:lnTo>
                  <a:pt x="2231282" y="0"/>
                </a:lnTo>
                <a:lnTo>
                  <a:pt x="2736304" y="0"/>
                </a:lnTo>
                <a:lnTo>
                  <a:pt x="5185494" y="0"/>
                </a:lnTo>
                <a:lnTo>
                  <a:pt x="5544568" y="0"/>
                </a:lnTo>
                <a:lnTo>
                  <a:pt x="5544568" y="359074"/>
                </a:lnTo>
                <a:lnTo>
                  <a:pt x="5544568" y="1224136"/>
                </a:lnTo>
                <a:lnTo>
                  <a:pt x="5544568" y="2593354"/>
                </a:lnTo>
                <a:cubicBezTo>
                  <a:pt x="5544568" y="2791665"/>
                  <a:pt x="5383805" y="2952428"/>
                  <a:pt x="5185494" y="2952428"/>
                </a:cubicBezTo>
                <a:lnTo>
                  <a:pt x="2808312" y="2952428"/>
                </a:lnTo>
                <a:lnTo>
                  <a:pt x="2736304" y="2952428"/>
                </a:lnTo>
                <a:lnTo>
                  <a:pt x="2231282" y="2952428"/>
                </a:lnTo>
                <a:lnTo>
                  <a:pt x="1872208" y="2952428"/>
                </a:lnTo>
                <a:lnTo>
                  <a:pt x="0" y="29524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6169596" y="3068960"/>
            <a:ext cx="5544568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482400" y="3068960"/>
            <a:ext cx="5540529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2CFF-B6B6-4D9A-9C13-15E0633987E8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1013" y="2804306"/>
            <a:ext cx="5544566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1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6169595" y="2804301"/>
            <a:ext cx="5544567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908215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ata sheet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68E8-8095-4E93-BA40-E4C9D409D188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481013" y="1557338"/>
            <a:ext cx="5544566" cy="1511300"/>
          </a:xfrm>
          <a:custGeom>
            <a:avLst/>
            <a:gdLst/>
            <a:ahLst/>
            <a:cxnLst/>
            <a:rect l="l" t="t" r="r" b="b"/>
            <a:pathLst>
              <a:path w="5557266" h="1511300">
                <a:moveTo>
                  <a:pt x="311950" y="0"/>
                </a:moveTo>
                <a:lnTo>
                  <a:pt x="2100882" y="0"/>
                </a:lnTo>
                <a:lnTo>
                  <a:pt x="4032250" y="0"/>
                </a:lnTo>
                <a:lnTo>
                  <a:pt x="5557266" y="0"/>
                </a:lnTo>
                <a:lnTo>
                  <a:pt x="5557266" y="1511300"/>
                </a:lnTo>
                <a:lnTo>
                  <a:pt x="4032250" y="1511300"/>
                </a:lnTo>
                <a:lnTo>
                  <a:pt x="2100882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169621" y="1557338"/>
            <a:ext cx="5544542" cy="1511300"/>
          </a:xfrm>
          <a:custGeom>
            <a:avLst/>
            <a:gdLst/>
            <a:ahLst/>
            <a:cxnLst/>
            <a:rect l="l" t="t" r="r" b="b"/>
            <a:pathLst>
              <a:path w="5544542" h="1511300">
                <a:moveTo>
                  <a:pt x="0" y="0"/>
                </a:moveTo>
                <a:lnTo>
                  <a:pt x="1510182" y="0"/>
                </a:lnTo>
                <a:lnTo>
                  <a:pt x="3456384" y="0"/>
                </a:lnTo>
                <a:lnTo>
                  <a:pt x="5542432" y="0"/>
                </a:lnTo>
                <a:lnTo>
                  <a:pt x="5542432" y="647492"/>
                </a:lnTo>
                <a:lnTo>
                  <a:pt x="5544542" y="647492"/>
                </a:lnTo>
                <a:lnTo>
                  <a:pt x="5544542" y="1511300"/>
                </a:lnTo>
                <a:lnTo>
                  <a:pt x="5230482" y="1511300"/>
                </a:lnTo>
                <a:lnTo>
                  <a:pt x="3960526" y="1511300"/>
                </a:lnTo>
                <a:lnTo>
                  <a:pt x="3456384" y="1511300"/>
                </a:lnTo>
                <a:lnTo>
                  <a:pt x="1510182" y="15113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81012" y="3068960"/>
            <a:ext cx="5544567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ounded Rectangle 27"/>
          <p:cNvSpPr/>
          <p:nvPr userDrawn="1"/>
        </p:nvSpPr>
        <p:spPr>
          <a:xfrm>
            <a:off x="6169595" y="3068960"/>
            <a:ext cx="5544568" cy="2952428"/>
          </a:xfrm>
          <a:custGeom>
            <a:avLst/>
            <a:gdLst/>
            <a:ahLst/>
            <a:cxnLst/>
            <a:rect l="l" t="t" r="r" b="b"/>
            <a:pathLst>
              <a:path w="5544568" h="2952428">
                <a:moveTo>
                  <a:pt x="0" y="0"/>
                </a:moveTo>
                <a:lnTo>
                  <a:pt x="1872208" y="0"/>
                </a:lnTo>
                <a:lnTo>
                  <a:pt x="2231282" y="0"/>
                </a:lnTo>
                <a:lnTo>
                  <a:pt x="2736304" y="0"/>
                </a:lnTo>
                <a:lnTo>
                  <a:pt x="5185494" y="0"/>
                </a:lnTo>
                <a:lnTo>
                  <a:pt x="5544568" y="0"/>
                </a:lnTo>
                <a:lnTo>
                  <a:pt x="5544568" y="359074"/>
                </a:lnTo>
                <a:lnTo>
                  <a:pt x="5544568" y="1224136"/>
                </a:lnTo>
                <a:lnTo>
                  <a:pt x="5544568" y="2593354"/>
                </a:lnTo>
                <a:cubicBezTo>
                  <a:pt x="5544568" y="2791665"/>
                  <a:pt x="5383805" y="2952428"/>
                  <a:pt x="5185494" y="2952428"/>
                </a:cubicBezTo>
                <a:lnTo>
                  <a:pt x="2808312" y="2952428"/>
                </a:lnTo>
                <a:lnTo>
                  <a:pt x="2736304" y="2952428"/>
                </a:lnTo>
                <a:lnTo>
                  <a:pt x="2231282" y="2952428"/>
                </a:lnTo>
                <a:lnTo>
                  <a:pt x="1872208" y="2952428"/>
                </a:lnTo>
                <a:lnTo>
                  <a:pt x="0" y="29524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6169596" y="3068960"/>
            <a:ext cx="5544568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482400" y="3068960"/>
            <a:ext cx="5540529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1013" y="2804306"/>
            <a:ext cx="5544566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6169595" y="2804301"/>
            <a:ext cx="5544567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179241826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ata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13811" y="1557338"/>
            <a:ext cx="3600352" cy="1511300"/>
          </a:xfrm>
          <a:custGeom>
            <a:avLst/>
            <a:gdLst/>
            <a:ahLst/>
            <a:cxnLst/>
            <a:rect l="l" t="t" r="r" b="b"/>
            <a:pathLst>
              <a:path w="3600352" h="1511300">
                <a:moveTo>
                  <a:pt x="0" y="0"/>
                </a:moveTo>
                <a:lnTo>
                  <a:pt x="1009552" y="0"/>
                </a:lnTo>
                <a:lnTo>
                  <a:pt x="1656184" y="0"/>
                </a:lnTo>
                <a:lnTo>
                  <a:pt x="3600352" y="0"/>
                </a:lnTo>
                <a:lnTo>
                  <a:pt x="3600352" y="431462"/>
                </a:lnTo>
                <a:lnTo>
                  <a:pt x="3600352" y="1199350"/>
                </a:lnTo>
                <a:lnTo>
                  <a:pt x="3600352" y="1511300"/>
                </a:lnTo>
                <a:lnTo>
                  <a:pt x="3288402" y="1511300"/>
                </a:lnTo>
                <a:lnTo>
                  <a:pt x="2808446" y="1511300"/>
                </a:lnTo>
                <a:lnTo>
                  <a:pt x="1656184" y="1511300"/>
                </a:lnTo>
                <a:lnTo>
                  <a:pt x="1009552" y="15113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Picture Placeholder 43"/>
          <p:cNvSpPr>
            <a:spLocks noGrp="1"/>
          </p:cNvSpPr>
          <p:nvPr>
            <p:ph type="pic" sz="quarter" idx="24"/>
          </p:nvPr>
        </p:nvSpPr>
        <p:spPr>
          <a:xfrm>
            <a:off x="4297363" y="1557338"/>
            <a:ext cx="360045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81013" y="1557338"/>
            <a:ext cx="3600350" cy="1511300"/>
          </a:xfrm>
          <a:custGeom>
            <a:avLst/>
            <a:gdLst/>
            <a:ahLst/>
            <a:cxnLst/>
            <a:rect l="l" t="t" r="r" b="b"/>
            <a:pathLst>
              <a:path w="3600350" h="1511300">
                <a:moveTo>
                  <a:pt x="311950" y="0"/>
                </a:moveTo>
                <a:lnTo>
                  <a:pt x="2088182" y="0"/>
                </a:lnTo>
                <a:lnTo>
                  <a:pt x="2590800" y="0"/>
                </a:lnTo>
                <a:lnTo>
                  <a:pt x="3600350" y="0"/>
                </a:lnTo>
                <a:lnTo>
                  <a:pt x="3600350" y="1511300"/>
                </a:lnTo>
                <a:lnTo>
                  <a:pt x="2590800" y="1511300"/>
                </a:lnTo>
                <a:lnTo>
                  <a:pt x="2088182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8113867" y="3068960"/>
            <a:ext cx="3600296" cy="2952428"/>
          </a:xfrm>
          <a:custGeom>
            <a:avLst/>
            <a:gdLst/>
            <a:ahLst/>
            <a:cxnLst/>
            <a:rect l="l" t="t" r="r" b="b"/>
            <a:pathLst>
              <a:path w="3672360" h="2952428">
                <a:moveTo>
                  <a:pt x="0" y="0"/>
                </a:moveTo>
                <a:lnTo>
                  <a:pt x="359074" y="0"/>
                </a:lnTo>
                <a:lnTo>
                  <a:pt x="3313286" y="0"/>
                </a:lnTo>
                <a:lnTo>
                  <a:pt x="3672360" y="0"/>
                </a:lnTo>
                <a:lnTo>
                  <a:pt x="3672360" y="359074"/>
                </a:lnTo>
                <a:lnTo>
                  <a:pt x="3672360" y="1224136"/>
                </a:lnTo>
                <a:lnTo>
                  <a:pt x="3672360" y="2593354"/>
                </a:lnTo>
                <a:cubicBezTo>
                  <a:pt x="3672360" y="2791665"/>
                  <a:pt x="3511597" y="2952428"/>
                  <a:pt x="3313286" y="2952428"/>
                </a:cubicBezTo>
                <a:lnTo>
                  <a:pt x="936104" y="2952428"/>
                </a:lnTo>
                <a:lnTo>
                  <a:pt x="359074" y="2952428"/>
                </a:lnTo>
                <a:lnTo>
                  <a:pt x="0" y="2952428"/>
                </a:lnTo>
                <a:lnTo>
                  <a:pt x="0" y="2593354"/>
                </a:lnTo>
                <a:lnTo>
                  <a:pt x="0" y="1512168"/>
                </a:lnTo>
                <a:lnTo>
                  <a:pt x="0" y="1224136"/>
                </a:lnTo>
                <a:lnTo>
                  <a:pt x="0" y="3590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9"/>
          </p:nvPr>
        </p:nvSpPr>
        <p:spPr>
          <a:xfrm>
            <a:off x="8113867" y="3068960"/>
            <a:ext cx="3600296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481012" y="3068960"/>
            <a:ext cx="3600295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4297388" y="3068960"/>
            <a:ext cx="36004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AF890-D344-4C66-AF03-BECF4D855450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1013" y="2804306"/>
            <a:ext cx="3600294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4297387" y="3068960"/>
            <a:ext cx="3600399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482400" y="3068960"/>
            <a:ext cx="3596257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34"/>
          <p:cNvSpPr>
            <a:spLocks noGrp="1"/>
          </p:cNvSpPr>
          <p:nvPr>
            <p:ph type="body" sz="quarter" idx="37" hasCustomPrompt="1"/>
          </p:nvPr>
        </p:nvSpPr>
        <p:spPr>
          <a:xfrm>
            <a:off x="4297387" y="2804306"/>
            <a:ext cx="36004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7" name="Text Placeholder 34"/>
          <p:cNvSpPr>
            <a:spLocks noGrp="1"/>
          </p:cNvSpPr>
          <p:nvPr>
            <p:ph type="body" sz="quarter" idx="38" hasCustomPrompt="1"/>
          </p:nvPr>
        </p:nvSpPr>
        <p:spPr>
          <a:xfrm>
            <a:off x="8113869" y="2804306"/>
            <a:ext cx="3600294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2814954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ata sheet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C32B-B04C-4B15-8131-623860FB7D7E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113811" y="1557338"/>
            <a:ext cx="3600352" cy="1511300"/>
          </a:xfrm>
          <a:custGeom>
            <a:avLst/>
            <a:gdLst/>
            <a:ahLst/>
            <a:cxnLst/>
            <a:rect l="l" t="t" r="r" b="b"/>
            <a:pathLst>
              <a:path w="3600352" h="1511300">
                <a:moveTo>
                  <a:pt x="0" y="0"/>
                </a:moveTo>
                <a:lnTo>
                  <a:pt x="1009552" y="0"/>
                </a:lnTo>
                <a:lnTo>
                  <a:pt x="1656184" y="0"/>
                </a:lnTo>
                <a:lnTo>
                  <a:pt x="3600352" y="0"/>
                </a:lnTo>
                <a:lnTo>
                  <a:pt x="3600352" y="431462"/>
                </a:lnTo>
                <a:lnTo>
                  <a:pt x="3600352" y="1199350"/>
                </a:lnTo>
                <a:lnTo>
                  <a:pt x="3600352" y="1511300"/>
                </a:lnTo>
                <a:lnTo>
                  <a:pt x="3288402" y="1511300"/>
                </a:lnTo>
                <a:lnTo>
                  <a:pt x="2808446" y="1511300"/>
                </a:lnTo>
                <a:lnTo>
                  <a:pt x="1656184" y="1511300"/>
                </a:lnTo>
                <a:lnTo>
                  <a:pt x="1009552" y="15113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5" name="Picture Placeholder 43"/>
          <p:cNvSpPr>
            <a:spLocks noGrp="1"/>
          </p:cNvSpPr>
          <p:nvPr>
            <p:ph type="pic" sz="quarter" idx="24"/>
          </p:nvPr>
        </p:nvSpPr>
        <p:spPr>
          <a:xfrm>
            <a:off x="4297363" y="1557338"/>
            <a:ext cx="360045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81013" y="1557338"/>
            <a:ext cx="3600350" cy="1511300"/>
          </a:xfrm>
          <a:custGeom>
            <a:avLst/>
            <a:gdLst/>
            <a:ahLst/>
            <a:cxnLst/>
            <a:rect l="l" t="t" r="r" b="b"/>
            <a:pathLst>
              <a:path w="3600350" h="1511300">
                <a:moveTo>
                  <a:pt x="311950" y="0"/>
                </a:moveTo>
                <a:lnTo>
                  <a:pt x="2088182" y="0"/>
                </a:lnTo>
                <a:lnTo>
                  <a:pt x="2590800" y="0"/>
                </a:lnTo>
                <a:lnTo>
                  <a:pt x="3600350" y="0"/>
                </a:lnTo>
                <a:lnTo>
                  <a:pt x="3600350" y="1511300"/>
                </a:lnTo>
                <a:lnTo>
                  <a:pt x="2590800" y="1511300"/>
                </a:lnTo>
                <a:lnTo>
                  <a:pt x="2088182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Rounded Rectangle 27"/>
          <p:cNvSpPr/>
          <p:nvPr userDrawn="1"/>
        </p:nvSpPr>
        <p:spPr>
          <a:xfrm>
            <a:off x="8113867" y="3068960"/>
            <a:ext cx="3600296" cy="2952428"/>
          </a:xfrm>
          <a:custGeom>
            <a:avLst/>
            <a:gdLst/>
            <a:ahLst/>
            <a:cxnLst/>
            <a:rect l="l" t="t" r="r" b="b"/>
            <a:pathLst>
              <a:path w="3672360" h="2952428">
                <a:moveTo>
                  <a:pt x="0" y="0"/>
                </a:moveTo>
                <a:lnTo>
                  <a:pt x="359074" y="0"/>
                </a:lnTo>
                <a:lnTo>
                  <a:pt x="3313286" y="0"/>
                </a:lnTo>
                <a:lnTo>
                  <a:pt x="3672360" y="0"/>
                </a:lnTo>
                <a:lnTo>
                  <a:pt x="3672360" y="359074"/>
                </a:lnTo>
                <a:lnTo>
                  <a:pt x="3672360" y="1224136"/>
                </a:lnTo>
                <a:lnTo>
                  <a:pt x="3672360" y="2593354"/>
                </a:lnTo>
                <a:cubicBezTo>
                  <a:pt x="3672360" y="2791665"/>
                  <a:pt x="3511597" y="2952428"/>
                  <a:pt x="3313286" y="2952428"/>
                </a:cubicBezTo>
                <a:lnTo>
                  <a:pt x="936104" y="2952428"/>
                </a:lnTo>
                <a:lnTo>
                  <a:pt x="359074" y="2952428"/>
                </a:lnTo>
                <a:lnTo>
                  <a:pt x="0" y="2952428"/>
                </a:lnTo>
                <a:lnTo>
                  <a:pt x="0" y="2593354"/>
                </a:lnTo>
                <a:lnTo>
                  <a:pt x="0" y="1512168"/>
                </a:lnTo>
                <a:lnTo>
                  <a:pt x="0" y="1224136"/>
                </a:lnTo>
                <a:lnTo>
                  <a:pt x="0" y="3590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9"/>
          </p:nvPr>
        </p:nvSpPr>
        <p:spPr>
          <a:xfrm>
            <a:off x="8113867" y="3068960"/>
            <a:ext cx="3600296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81012" y="3068960"/>
            <a:ext cx="3600295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 userDrawn="1"/>
        </p:nvSpPr>
        <p:spPr>
          <a:xfrm>
            <a:off x="4297388" y="3068960"/>
            <a:ext cx="36004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1013" y="2804306"/>
            <a:ext cx="3600294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4297387" y="3068960"/>
            <a:ext cx="3600399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482400" y="3068960"/>
            <a:ext cx="3596257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37" hasCustomPrompt="1"/>
          </p:nvPr>
        </p:nvSpPr>
        <p:spPr>
          <a:xfrm>
            <a:off x="4297387" y="2804306"/>
            <a:ext cx="36004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38" hasCustomPrompt="1"/>
          </p:nvPr>
        </p:nvSpPr>
        <p:spPr>
          <a:xfrm>
            <a:off x="8113869" y="2804306"/>
            <a:ext cx="3600294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41412271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21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7371-58C1-4966-BFA7-FF4DC7081D6A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3" y="1557338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129586" y="1557001"/>
            <a:ext cx="10584001" cy="43199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3" y="213242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129586" y="2132090"/>
            <a:ext cx="10584001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81013" y="270842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129586" y="2708090"/>
            <a:ext cx="10584001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1013" y="328533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129586" y="3285000"/>
            <a:ext cx="10584001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481013" y="386133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1129586" y="3861000"/>
            <a:ext cx="10584001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81587" y="4436427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1130161" y="4436090"/>
            <a:ext cx="10583425" cy="43199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81587" y="501333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1130161" y="5013000"/>
            <a:ext cx="10583425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C5249C75-4AF5-4360-A376-CD099813CB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1587" y="558933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C691BED2-517C-4622-A930-239AF57DF41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30161" y="5589000"/>
            <a:ext cx="10583425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1890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ata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80963" y="3068960"/>
            <a:ext cx="270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/>
          <p:cNvSpPr/>
          <p:nvPr userDrawn="1"/>
        </p:nvSpPr>
        <p:spPr>
          <a:xfrm>
            <a:off x="3325279" y="3068960"/>
            <a:ext cx="270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/>
          <p:cNvSpPr/>
          <p:nvPr userDrawn="1"/>
        </p:nvSpPr>
        <p:spPr>
          <a:xfrm>
            <a:off x="6169595" y="3068960"/>
            <a:ext cx="270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Rounded Rectangle 27"/>
          <p:cNvSpPr/>
          <p:nvPr userDrawn="1"/>
        </p:nvSpPr>
        <p:spPr>
          <a:xfrm>
            <a:off x="9014211" y="3068960"/>
            <a:ext cx="2700000" cy="2952428"/>
          </a:xfrm>
          <a:custGeom>
            <a:avLst/>
            <a:gdLst/>
            <a:ahLst/>
            <a:cxnLst/>
            <a:rect l="l" t="t" r="r" b="b"/>
            <a:pathLst>
              <a:path w="2736256" h="2952428">
                <a:moveTo>
                  <a:pt x="0" y="0"/>
                </a:moveTo>
                <a:lnTo>
                  <a:pt x="2377182" y="0"/>
                </a:lnTo>
                <a:lnTo>
                  <a:pt x="2736256" y="0"/>
                </a:lnTo>
                <a:lnTo>
                  <a:pt x="2736256" y="359074"/>
                </a:lnTo>
                <a:lnTo>
                  <a:pt x="2736256" y="1224136"/>
                </a:lnTo>
                <a:lnTo>
                  <a:pt x="2736256" y="2593354"/>
                </a:lnTo>
                <a:cubicBezTo>
                  <a:pt x="2736256" y="2791665"/>
                  <a:pt x="2575493" y="2952428"/>
                  <a:pt x="2377182" y="2952428"/>
                </a:cubicBezTo>
                <a:lnTo>
                  <a:pt x="0" y="29524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482400" y="3068960"/>
            <a:ext cx="2700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3325579" y="3068960"/>
            <a:ext cx="2700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6"/>
          </p:nvPr>
        </p:nvSpPr>
        <p:spPr>
          <a:xfrm>
            <a:off x="6169594" y="3068960"/>
            <a:ext cx="2700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9"/>
          </p:nvPr>
        </p:nvSpPr>
        <p:spPr>
          <a:xfrm>
            <a:off x="9014211" y="3068960"/>
            <a:ext cx="2700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81013" y="1557338"/>
            <a:ext cx="2700250" cy="1511300"/>
          </a:xfrm>
          <a:custGeom>
            <a:avLst/>
            <a:gdLst/>
            <a:ahLst/>
            <a:cxnLst/>
            <a:rect l="l" t="t" r="r" b="b"/>
            <a:pathLst>
              <a:path w="2700250" h="1511300">
                <a:moveTo>
                  <a:pt x="311950" y="0"/>
                </a:moveTo>
                <a:lnTo>
                  <a:pt x="1368102" y="0"/>
                </a:lnTo>
                <a:lnTo>
                  <a:pt x="1943100" y="0"/>
                </a:lnTo>
                <a:lnTo>
                  <a:pt x="2700250" y="0"/>
                </a:lnTo>
                <a:lnTo>
                  <a:pt x="2700250" y="1511300"/>
                </a:lnTo>
                <a:lnTo>
                  <a:pt x="1943100" y="1511300"/>
                </a:lnTo>
                <a:lnTo>
                  <a:pt x="1368102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13911" y="1557338"/>
            <a:ext cx="2700252" cy="1511300"/>
          </a:xfrm>
          <a:custGeom>
            <a:avLst/>
            <a:gdLst/>
            <a:ahLst/>
            <a:cxnLst/>
            <a:rect l="l" t="t" r="r" b="b"/>
            <a:pathLst>
              <a:path w="2700252" h="1511300">
                <a:moveTo>
                  <a:pt x="0" y="0"/>
                </a:moveTo>
                <a:lnTo>
                  <a:pt x="757152" y="0"/>
                </a:lnTo>
                <a:lnTo>
                  <a:pt x="1188132" y="0"/>
                </a:lnTo>
                <a:lnTo>
                  <a:pt x="2700252" y="0"/>
                </a:lnTo>
                <a:lnTo>
                  <a:pt x="2700252" y="791512"/>
                </a:lnTo>
                <a:lnTo>
                  <a:pt x="2700252" y="1199350"/>
                </a:lnTo>
                <a:lnTo>
                  <a:pt x="2700252" y="1511300"/>
                </a:lnTo>
                <a:lnTo>
                  <a:pt x="2388302" y="1511300"/>
                </a:lnTo>
                <a:lnTo>
                  <a:pt x="1764326" y="1511300"/>
                </a:lnTo>
                <a:lnTo>
                  <a:pt x="1188132" y="1511300"/>
                </a:lnTo>
                <a:lnTo>
                  <a:pt x="757152" y="15113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6" name="Picture Placeholder 43"/>
          <p:cNvSpPr>
            <a:spLocks noGrp="1"/>
          </p:cNvSpPr>
          <p:nvPr>
            <p:ph type="pic" sz="quarter" idx="24"/>
          </p:nvPr>
        </p:nvSpPr>
        <p:spPr>
          <a:xfrm>
            <a:off x="3325813" y="1557338"/>
            <a:ext cx="2699766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7" name="Picture Placeholder 43"/>
          <p:cNvSpPr>
            <a:spLocks noGrp="1"/>
          </p:cNvSpPr>
          <p:nvPr>
            <p:ph type="pic" sz="quarter" idx="25"/>
          </p:nvPr>
        </p:nvSpPr>
        <p:spPr>
          <a:xfrm>
            <a:off x="6169123" y="1557338"/>
            <a:ext cx="27000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3931-528C-4AE5-B8C5-3AB29FB94C84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0963" y="2804306"/>
            <a:ext cx="270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8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6169595" y="2804301"/>
            <a:ext cx="270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26" hasCustomPrompt="1"/>
          </p:nvPr>
        </p:nvSpPr>
        <p:spPr>
          <a:xfrm>
            <a:off x="3325279" y="2804301"/>
            <a:ext cx="270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0" name="Text Placeholder 34"/>
          <p:cNvSpPr>
            <a:spLocks noGrp="1"/>
          </p:cNvSpPr>
          <p:nvPr>
            <p:ph type="body" sz="quarter" idx="27" hasCustomPrompt="1"/>
          </p:nvPr>
        </p:nvSpPr>
        <p:spPr>
          <a:xfrm>
            <a:off x="9014211" y="2804301"/>
            <a:ext cx="270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869255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ata sheet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51DA-5865-4694-B753-E15DEA681E0B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80963" y="3068960"/>
            <a:ext cx="270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 userDrawn="1"/>
        </p:nvSpPr>
        <p:spPr>
          <a:xfrm>
            <a:off x="3325279" y="3068960"/>
            <a:ext cx="270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Rectangle 26"/>
          <p:cNvSpPr/>
          <p:nvPr userDrawn="1"/>
        </p:nvSpPr>
        <p:spPr>
          <a:xfrm>
            <a:off x="6169595" y="3068960"/>
            <a:ext cx="270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Rounded Rectangle 27"/>
          <p:cNvSpPr/>
          <p:nvPr userDrawn="1"/>
        </p:nvSpPr>
        <p:spPr>
          <a:xfrm>
            <a:off x="9014211" y="3068960"/>
            <a:ext cx="2700000" cy="2952428"/>
          </a:xfrm>
          <a:custGeom>
            <a:avLst/>
            <a:gdLst/>
            <a:ahLst/>
            <a:cxnLst/>
            <a:rect l="l" t="t" r="r" b="b"/>
            <a:pathLst>
              <a:path w="2736256" h="2952428">
                <a:moveTo>
                  <a:pt x="0" y="0"/>
                </a:moveTo>
                <a:lnTo>
                  <a:pt x="2377182" y="0"/>
                </a:lnTo>
                <a:lnTo>
                  <a:pt x="2736256" y="0"/>
                </a:lnTo>
                <a:lnTo>
                  <a:pt x="2736256" y="359074"/>
                </a:lnTo>
                <a:lnTo>
                  <a:pt x="2736256" y="1224136"/>
                </a:lnTo>
                <a:lnTo>
                  <a:pt x="2736256" y="2593354"/>
                </a:lnTo>
                <a:cubicBezTo>
                  <a:pt x="2736256" y="2791665"/>
                  <a:pt x="2575493" y="2952428"/>
                  <a:pt x="2377182" y="2952428"/>
                </a:cubicBezTo>
                <a:lnTo>
                  <a:pt x="0" y="29524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482400" y="3068960"/>
            <a:ext cx="2700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3325579" y="3068960"/>
            <a:ext cx="2700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36"/>
          </p:nvPr>
        </p:nvSpPr>
        <p:spPr>
          <a:xfrm>
            <a:off x="6169594" y="3068960"/>
            <a:ext cx="2700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39"/>
          </p:nvPr>
        </p:nvSpPr>
        <p:spPr>
          <a:xfrm>
            <a:off x="9014211" y="3068960"/>
            <a:ext cx="2700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81013" y="1557338"/>
            <a:ext cx="2700250" cy="1511300"/>
          </a:xfrm>
          <a:custGeom>
            <a:avLst/>
            <a:gdLst/>
            <a:ahLst/>
            <a:cxnLst/>
            <a:rect l="l" t="t" r="r" b="b"/>
            <a:pathLst>
              <a:path w="2700250" h="1511300">
                <a:moveTo>
                  <a:pt x="311950" y="0"/>
                </a:moveTo>
                <a:lnTo>
                  <a:pt x="1368102" y="0"/>
                </a:lnTo>
                <a:lnTo>
                  <a:pt x="1943100" y="0"/>
                </a:lnTo>
                <a:lnTo>
                  <a:pt x="2700250" y="0"/>
                </a:lnTo>
                <a:lnTo>
                  <a:pt x="2700250" y="1511300"/>
                </a:lnTo>
                <a:lnTo>
                  <a:pt x="1943100" y="1511300"/>
                </a:lnTo>
                <a:lnTo>
                  <a:pt x="1368102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13911" y="1557338"/>
            <a:ext cx="2700252" cy="1511300"/>
          </a:xfrm>
          <a:custGeom>
            <a:avLst/>
            <a:gdLst/>
            <a:ahLst/>
            <a:cxnLst/>
            <a:rect l="l" t="t" r="r" b="b"/>
            <a:pathLst>
              <a:path w="2700252" h="1511300">
                <a:moveTo>
                  <a:pt x="0" y="0"/>
                </a:moveTo>
                <a:lnTo>
                  <a:pt x="757152" y="0"/>
                </a:lnTo>
                <a:lnTo>
                  <a:pt x="1188132" y="0"/>
                </a:lnTo>
                <a:lnTo>
                  <a:pt x="2700252" y="0"/>
                </a:lnTo>
                <a:lnTo>
                  <a:pt x="2700252" y="791512"/>
                </a:lnTo>
                <a:lnTo>
                  <a:pt x="2700252" y="1199350"/>
                </a:lnTo>
                <a:lnTo>
                  <a:pt x="2700252" y="1511300"/>
                </a:lnTo>
                <a:lnTo>
                  <a:pt x="2388302" y="1511300"/>
                </a:lnTo>
                <a:lnTo>
                  <a:pt x="1764326" y="1511300"/>
                </a:lnTo>
                <a:lnTo>
                  <a:pt x="1188132" y="1511300"/>
                </a:lnTo>
                <a:lnTo>
                  <a:pt x="757152" y="1511300"/>
                </a:lnTo>
                <a:lnTo>
                  <a:pt x="0" y="15113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2" name="Picture Placeholder 43"/>
          <p:cNvSpPr>
            <a:spLocks noGrp="1"/>
          </p:cNvSpPr>
          <p:nvPr>
            <p:ph type="pic" sz="quarter" idx="24"/>
          </p:nvPr>
        </p:nvSpPr>
        <p:spPr>
          <a:xfrm>
            <a:off x="3325813" y="1557338"/>
            <a:ext cx="2699766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3" name="Picture Placeholder 43"/>
          <p:cNvSpPr>
            <a:spLocks noGrp="1"/>
          </p:cNvSpPr>
          <p:nvPr>
            <p:ph type="pic" sz="quarter" idx="25"/>
          </p:nvPr>
        </p:nvSpPr>
        <p:spPr>
          <a:xfrm>
            <a:off x="6169123" y="1557338"/>
            <a:ext cx="27000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4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0963" y="2804306"/>
            <a:ext cx="270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6169595" y="2804301"/>
            <a:ext cx="270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46" name="Text Placeholder 34"/>
          <p:cNvSpPr>
            <a:spLocks noGrp="1"/>
          </p:cNvSpPr>
          <p:nvPr>
            <p:ph type="body" sz="quarter" idx="26" hasCustomPrompt="1"/>
          </p:nvPr>
        </p:nvSpPr>
        <p:spPr>
          <a:xfrm>
            <a:off x="3325279" y="2804301"/>
            <a:ext cx="270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27" hasCustomPrompt="1"/>
          </p:nvPr>
        </p:nvSpPr>
        <p:spPr>
          <a:xfrm>
            <a:off x="9014211" y="2804301"/>
            <a:ext cx="270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3732375206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data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81013" y="3068960"/>
            <a:ext cx="2088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Rectangle 37"/>
          <p:cNvSpPr/>
          <p:nvPr userDrawn="1"/>
        </p:nvSpPr>
        <p:spPr>
          <a:xfrm>
            <a:off x="2772000" y="3068960"/>
            <a:ext cx="2088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Rectangle 38"/>
          <p:cNvSpPr/>
          <p:nvPr userDrawn="1"/>
        </p:nvSpPr>
        <p:spPr>
          <a:xfrm>
            <a:off x="5053590" y="3068960"/>
            <a:ext cx="2088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Rectangle 39"/>
          <p:cNvSpPr/>
          <p:nvPr userDrawn="1"/>
        </p:nvSpPr>
        <p:spPr>
          <a:xfrm>
            <a:off x="7336800" y="3068960"/>
            <a:ext cx="2088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Rounded Rectangle 27"/>
          <p:cNvSpPr/>
          <p:nvPr userDrawn="1"/>
        </p:nvSpPr>
        <p:spPr>
          <a:xfrm>
            <a:off x="9625979" y="3068960"/>
            <a:ext cx="2088184" cy="2952428"/>
          </a:xfrm>
          <a:custGeom>
            <a:avLst/>
            <a:gdLst/>
            <a:ahLst/>
            <a:cxnLst/>
            <a:rect l="l" t="t" r="r" b="b"/>
            <a:pathLst>
              <a:path w="2088184" h="2952428">
                <a:moveTo>
                  <a:pt x="0" y="0"/>
                </a:moveTo>
                <a:lnTo>
                  <a:pt x="1729110" y="0"/>
                </a:lnTo>
                <a:lnTo>
                  <a:pt x="2088184" y="0"/>
                </a:lnTo>
                <a:lnTo>
                  <a:pt x="2088184" y="359074"/>
                </a:lnTo>
                <a:lnTo>
                  <a:pt x="2088184" y="1224136"/>
                </a:lnTo>
                <a:lnTo>
                  <a:pt x="2088184" y="2593354"/>
                </a:lnTo>
                <a:cubicBezTo>
                  <a:pt x="2088184" y="2791665"/>
                  <a:pt x="1927421" y="2952428"/>
                  <a:pt x="1729110" y="2952428"/>
                </a:cubicBezTo>
                <a:lnTo>
                  <a:pt x="0" y="29524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2772000" y="3068960"/>
            <a:ext cx="2088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482400" y="3068960"/>
            <a:ext cx="2088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6"/>
          </p:nvPr>
        </p:nvSpPr>
        <p:spPr>
          <a:xfrm>
            <a:off x="5053588" y="3068960"/>
            <a:ext cx="2088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9"/>
          </p:nvPr>
        </p:nvSpPr>
        <p:spPr>
          <a:xfrm>
            <a:off x="7336800" y="3068960"/>
            <a:ext cx="2088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41"/>
          </p:nvPr>
        </p:nvSpPr>
        <p:spPr>
          <a:xfrm>
            <a:off x="9626163" y="3068960"/>
            <a:ext cx="2088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33"/>
          </p:nvPr>
        </p:nvSpPr>
        <p:spPr>
          <a:xfrm>
            <a:off x="481013" y="1557338"/>
            <a:ext cx="2088182" cy="1511622"/>
          </a:xfrm>
          <a:custGeom>
            <a:avLst/>
            <a:gdLst/>
            <a:ahLst/>
            <a:cxnLst/>
            <a:rect l="l" t="t" r="r" b="b"/>
            <a:pathLst>
              <a:path w="2088182" h="1511622">
                <a:moveTo>
                  <a:pt x="359961" y="0"/>
                </a:moveTo>
                <a:lnTo>
                  <a:pt x="2088182" y="0"/>
                </a:lnTo>
                <a:lnTo>
                  <a:pt x="2088182" y="1511622"/>
                </a:lnTo>
                <a:lnTo>
                  <a:pt x="2016174" y="1511622"/>
                </a:lnTo>
                <a:lnTo>
                  <a:pt x="2016174" y="1511300"/>
                </a:lnTo>
                <a:lnTo>
                  <a:pt x="0" y="1511300"/>
                </a:lnTo>
                <a:lnTo>
                  <a:pt x="0" y="359961"/>
                </a:lnTo>
                <a:cubicBezTo>
                  <a:pt x="0" y="161160"/>
                  <a:pt x="161160" y="0"/>
                  <a:pt x="35996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Picture Placeholder 9"/>
          <p:cNvSpPr>
            <a:spLocks noGrp="1"/>
          </p:cNvSpPr>
          <p:nvPr>
            <p:ph type="pic" sz="quarter" idx="42"/>
          </p:nvPr>
        </p:nvSpPr>
        <p:spPr>
          <a:xfrm>
            <a:off x="9626163" y="1557338"/>
            <a:ext cx="2088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78F9-B15D-4DDE-B771-923FFD545019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32"/>
          </p:nvPr>
        </p:nvSpPr>
        <p:spPr>
          <a:xfrm>
            <a:off x="7336800" y="1557338"/>
            <a:ext cx="2088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37"/>
          </p:nvPr>
        </p:nvSpPr>
        <p:spPr>
          <a:xfrm>
            <a:off x="5053588" y="1557338"/>
            <a:ext cx="20880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38"/>
          </p:nvPr>
        </p:nvSpPr>
        <p:spPr>
          <a:xfrm>
            <a:off x="2772000" y="1557338"/>
            <a:ext cx="20880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1013" y="2804306"/>
            <a:ext cx="2088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8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5053588" y="2804301"/>
            <a:ext cx="2088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26" hasCustomPrompt="1"/>
          </p:nvPr>
        </p:nvSpPr>
        <p:spPr>
          <a:xfrm>
            <a:off x="2772000" y="2804301"/>
            <a:ext cx="2088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0" name="Text Placeholder 34"/>
          <p:cNvSpPr>
            <a:spLocks noGrp="1"/>
          </p:cNvSpPr>
          <p:nvPr>
            <p:ph type="body" sz="quarter" idx="27" hasCustomPrompt="1"/>
          </p:nvPr>
        </p:nvSpPr>
        <p:spPr>
          <a:xfrm>
            <a:off x="7336800" y="2804301"/>
            <a:ext cx="2088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2" name="Text Placeholder 34"/>
          <p:cNvSpPr>
            <a:spLocks noGrp="1"/>
          </p:cNvSpPr>
          <p:nvPr>
            <p:ph type="body" sz="quarter" idx="40" hasCustomPrompt="1"/>
          </p:nvPr>
        </p:nvSpPr>
        <p:spPr>
          <a:xfrm>
            <a:off x="9626163" y="2804301"/>
            <a:ext cx="2088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800132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data sheet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1820-E007-4470-86E8-3EAB2DDA7B50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481013" y="3068960"/>
            <a:ext cx="2088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ectangle 59"/>
          <p:cNvSpPr/>
          <p:nvPr userDrawn="1"/>
        </p:nvSpPr>
        <p:spPr>
          <a:xfrm>
            <a:off x="2772000" y="3068960"/>
            <a:ext cx="2088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Rectangle 60"/>
          <p:cNvSpPr/>
          <p:nvPr userDrawn="1"/>
        </p:nvSpPr>
        <p:spPr>
          <a:xfrm>
            <a:off x="5053590" y="3068960"/>
            <a:ext cx="2088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Rectangle 61"/>
          <p:cNvSpPr/>
          <p:nvPr userDrawn="1"/>
        </p:nvSpPr>
        <p:spPr>
          <a:xfrm>
            <a:off x="7336800" y="3068960"/>
            <a:ext cx="2088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ounded Rectangle 27"/>
          <p:cNvSpPr/>
          <p:nvPr userDrawn="1"/>
        </p:nvSpPr>
        <p:spPr>
          <a:xfrm>
            <a:off x="9625979" y="3068960"/>
            <a:ext cx="2088184" cy="2952428"/>
          </a:xfrm>
          <a:custGeom>
            <a:avLst/>
            <a:gdLst/>
            <a:ahLst/>
            <a:cxnLst/>
            <a:rect l="l" t="t" r="r" b="b"/>
            <a:pathLst>
              <a:path w="2088184" h="2952428">
                <a:moveTo>
                  <a:pt x="0" y="0"/>
                </a:moveTo>
                <a:lnTo>
                  <a:pt x="1729110" y="0"/>
                </a:lnTo>
                <a:lnTo>
                  <a:pt x="2088184" y="0"/>
                </a:lnTo>
                <a:lnTo>
                  <a:pt x="2088184" y="359074"/>
                </a:lnTo>
                <a:lnTo>
                  <a:pt x="2088184" y="1224136"/>
                </a:lnTo>
                <a:lnTo>
                  <a:pt x="2088184" y="2593354"/>
                </a:lnTo>
                <a:cubicBezTo>
                  <a:pt x="2088184" y="2791665"/>
                  <a:pt x="1927421" y="2952428"/>
                  <a:pt x="1729110" y="2952428"/>
                </a:cubicBezTo>
                <a:lnTo>
                  <a:pt x="0" y="29524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2772000" y="3068960"/>
            <a:ext cx="2088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482400" y="3068960"/>
            <a:ext cx="2088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36"/>
          </p:nvPr>
        </p:nvSpPr>
        <p:spPr>
          <a:xfrm>
            <a:off x="5053588" y="3068960"/>
            <a:ext cx="2088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39"/>
          </p:nvPr>
        </p:nvSpPr>
        <p:spPr>
          <a:xfrm>
            <a:off x="7336800" y="3068960"/>
            <a:ext cx="2088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41"/>
          </p:nvPr>
        </p:nvSpPr>
        <p:spPr>
          <a:xfrm>
            <a:off x="9626163" y="3068960"/>
            <a:ext cx="2088000" cy="2952428"/>
          </a:xfrm>
          <a:noFill/>
        </p:spPr>
        <p:txBody>
          <a:bodyPr lIns="144000" tIns="108000" rIns="144000" bIns="108000"/>
          <a:lstStyle>
            <a:lvl1pPr marL="182563" indent="-182563">
              <a:spcBef>
                <a:spcPts val="200"/>
              </a:spcBef>
              <a:spcAft>
                <a:spcPts val="0"/>
              </a:spcAft>
              <a:defRPr sz="1400"/>
            </a:lvl1pPr>
            <a:lvl2pPr marL="357188" indent="-174625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Picture Placeholder 9"/>
          <p:cNvSpPr>
            <a:spLocks noGrp="1"/>
          </p:cNvSpPr>
          <p:nvPr>
            <p:ph type="pic" sz="quarter" idx="33"/>
          </p:nvPr>
        </p:nvSpPr>
        <p:spPr>
          <a:xfrm>
            <a:off x="481013" y="1557338"/>
            <a:ext cx="2088182" cy="1511622"/>
          </a:xfrm>
          <a:custGeom>
            <a:avLst/>
            <a:gdLst/>
            <a:ahLst/>
            <a:cxnLst/>
            <a:rect l="l" t="t" r="r" b="b"/>
            <a:pathLst>
              <a:path w="2088182" h="1511622">
                <a:moveTo>
                  <a:pt x="359961" y="0"/>
                </a:moveTo>
                <a:lnTo>
                  <a:pt x="2088182" y="0"/>
                </a:lnTo>
                <a:lnTo>
                  <a:pt x="2088182" y="1511622"/>
                </a:lnTo>
                <a:lnTo>
                  <a:pt x="2016174" y="1511622"/>
                </a:lnTo>
                <a:lnTo>
                  <a:pt x="2016174" y="1511300"/>
                </a:lnTo>
                <a:lnTo>
                  <a:pt x="0" y="1511300"/>
                </a:lnTo>
                <a:lnTo>
                  <a:pt x="0" y="359961"/>
                </a:lnTo>
                <a:cubicBezTo>
                  <a:pt x="0" y="161160"/>
                  <a:pt x="161160" y="0"/>
                  <a:pt x="35996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0" name="Picture Placeholder 9"/>
          <p:cNvSpPr>
            <a:spLocks noGrp="1"/>
          </p:cNvSpPr>
          <p:nvPr>
            <p:ph type="pic" sz="quarter" idx="42"/>
          </p:nvPr>
        </p:nvSpPr>
        <p:spPr>
          <a:xfrm>
            <a:off x="9626163" y="1557338"/>
            <a:ext cx="2088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1" name="Picture Placeholder 9"/>
          <p:cNvSpPr>
            <a:spLocks noGrp="1"/>
          </p:cNvSpPr>
          <p:nvPr>
            <p:ph type="pic" sz="quarter" idx="32"/>
          </p:nvPr>
        </p:nvSpPr>
        <p:spPr>
          <a:xfrm>
            <a:off x="7336800" y="1557338"/>
            <a:ext cx="2088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2" name="Picture Placeholder 10"/>
          <p:cNvSpPr>
            <a:spLocks noGrp="1"/>
          </p:cNvSpPr>
          <p:nvPr>
            <p:ph type="pic" sz="quarter" idx="37"/>
          </p:nvPr>
        </p:nvSpPr>
        <p:spPr>
          <a:xfrm>
            <a:off x="5053588" y="1557338"/>
            <a:ext cx="20880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Picture Placeholder 10"/>
          <p:cNvSpPr>
            <a:spLocks noGrp="1"/>
          </p:cNvSpPr>
          <p:nvPr>
            <p:ph type="pic" sz="quarter" idx="38"/>
          </p:nvPr>
        </p:nvSpPr>
        <p:spPr>
          <a:xfrm>
            <a:off x="2772000" y="1557338"/>
            <a:ext cx="20880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1013" y="2804306"/>
            <a:ext cx="2088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75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5053588" y="2804301"/>
            <a:ext cx="2088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76" name="Text Placeholder 34"/>
          <p:cNvSpPr>
            <a:spLocks noGrp="1"/>
          </p:cNvSpPr>
          <p:nvPr>
            <p:ph type="body" sz="quarter" idx="26" hasCustomPrompt="1"/>
          </p:nvPr>
        </p:nvSpPr>
        <p:spPr>
          <a:xfrm>
            <a:off x="2772000" y="2804301"/>
            <a:ext cx="2088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77" name="Text Placeholder 34"/>
          <p:cNvSpPr>
            <a:spLocks noGrp="1"/>
          </p:cNvSpPr>
          <p:nvPr>
            <p:ph type="body" sz="quarter" idx="27" hasCustomPrompt="1"/>
          </p:nvPr>
        </p:nvSpPr>
        <p:spPr>
          <a:xfrm>
            <a:off x="7336800" y="2804301"/>
            <a:ext cx="2088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78" name="Text Placeholder 34"/>
          <p:cNvSpPr>
            <a:spLocks noGrp="1"/>
          </p:cNvSpPr>
          <p:nvPr>
            <p:ph type="body" sz="quarter" idx="40" hasCustomPrompt="1"/>
          </p:nvPr>
        </p:nvSpPr>
        <p:spPr>
          <a:xfrm>
            <a:off x="9626163" y="2804301"/>
            <a:ext cx="2088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137033841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data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27"/>
          <p:cNvSpPr/>
          <p:nvPr userDrawn="1"/>
        </p:nvSpPr>
        <p:spPr>
          <a:xfrm>
            <a:off x="10274051" y="3068960"/>
            <a:ext cx="1440000" cy="2952428"/>
          </a:xfrm>
          <a:custGeom>
            <a:avLst/>
            <a:gdLst/>
            <a:ahLst/>
            <a:cxnLst/>
            <a:rect l="l" t="t" r="r" b="b"/>
            <a:pathLst>
              <a:path w="1440112" h="2952428">
                <a:moveTo>
                  <a:pt x="0" y="0"/>
                </a:moveTo>
                <a:lnTo>
                  <a:pt x="1081038" y="0"/>
                </a:lnTo>
                <a:lnTo>
                  <a:pt x="1440112" y="0"/>
                </a:lnTo>
                <a:lnTo>
                  <a:pt x="1440112" y="359074"/>
                </a:lnTo>
                <a:lnTo>
                  <a:pt x="1440112" y="1224136"/>
                </a:lnTo>
                <a:lnTo>
                  <a:pt x="1440112" y="2593354"/>
                </a:lnTo>
                <a:cubicBezTo>
                  <a:pt x="1440112" y="2791665"/>
                  <a:pt x="1279349" y="2952428"/>
                  <a:pt x="1081038" y="2952428"/>
                </a:cubicBezTo>
                <a:lnTo>
                  <a:pt x="0" y="29524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46"/>
          </p:nvPr>
        </p:nvSpPr>
        <p:spPr>
          <a:xfrm>
            <a:off x="10274211" y="3068960"/>
            <a:ext cx="1440000" cy="2952428"/>
          </a:xfrm>
          <a:noFill/>
        </p:spPr>
        <p:txBody>
          <a:bodyPr lIns="144000" tIns="108000" rIns="144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81013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Rectangle 45"/>
          <p:cNvSpPr/>
          <p:nvPr userDrawn="1"/>
        </p:nvSpPr>
        <p:spPr>
          <a:xfrm>
            <a:off x="2124000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ectangle 46"/>
          <p:cNvSpPr/>
          <p:nvPr userDrawn="1"/>
        </p:nvSpPr>
        <p:spPr>
          <a:xfrm>
            <a:off x="3747600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Rectangle 47"/>
          <p:cNvSpPr/>
          <p:nvPr userDrawn="1"/>
        </p:nvSpPr>
        <p:spPr>
          <a:xfrm>
            <a:off x="5377508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Rectangle 48"/>
          <p:cNvSpPr/>
          <p:nvPr userDrawn="1"/>
        </p:nvSpPr>
        <p:spPr>
          <a:xfrm>
            <a:off x="7005600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Rectangle 49"/>
          <p:cNvSpPr/>
          <p:nvPr userDrawn="1"/>
        </p:nvSpPr>
        <p:spPr>
          <a:xfrm>
            <a:off x="8632800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Picture Placeholder 9"/>
          <p:cNvSpPr>
            <a:spLocks noGrp="1"/>
          </p:cNvSpPr>
          <p:nvPr>
            <p:ph type="pic" sz="quarter" idx="47"/>
          </p:nvPr>
        </p:nvSpPr>
        <p:spPr>
          <a:xfrm>
            <a:off x="8632800" y="1557338"/>
            <a:ext cx="1440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4" name="Picture Placeholder 9"/>
          <p:cNvSpPr>
            <a:spLocks noGrp="1"/>
          </p:cNvSpPr>
          <p:nvPr>
            <p:ph type="pic" sz="quarter" idx="48"/>
          </p:nvPr>
        </p:nvSpPr>
        <p:spPr>
          <a:xfrm>
            <a:off x="10274211" y="1557338"/>
            <a:ext cx="1440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33"/>
          </p:nvPr>
        </p:nvSpPr>
        <p:spPr>
          <a:xfrm>
            <a:off x="481013" y="1557338"/>
            <a:ext cx="1440000" cy="1511300"/>
          </a:xfrm>
          <a:custGeom>
            <a:avLst/>
            <a:gdLst/>
            <a:ahLst/>
            <a:cxnLst/>
            <a:rect l="l" t="t" r="r" b="b"/>
            <a:pathLst>
              <a:path w="1440110" h="1511300">
                <a:moveTo>
                  <a:pt x="359961" y="0"/>
                </a:moveTo>
                <a:lnTo>
                  <a:pt x="1440110" y="0"/>
                </a:lnTo>
                <a:lnTo>
                  <a:pt x="1440110" y="1511300"/>
                </a:lnTo>
                <a:lnTo>
                  <a:pt x="0" y="1511300"/>
                </a:lnTo>
                <a:lnTo>
                  <a:pt x="0" y="359961"/>
                </a:lnTo>
                <a:cubicBezTo>
                  <a:pt x="0" y="161160"/>
                  <a:pt x="161160" y="0"/>
                  <a:pt x="35996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Picture Placeholder 9"/>
          <p:cNvSpPr>
            <a:spLocks noGrp="1"/>
          </p:cNvSpPr>
          <p:nvPr>
            <p:ph type="pic" sz="quarter" idx="42"/>
          </p:nvPr>
        </p:nvSpPr>
        <p:spPr>
          <a:xfrm>
            <a:off x="7005600" y="1557338"/>
            <a:ext cx="1440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3B3F-C0A4-4019-9A50-1F2407F39BA9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1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2124000" y="3068960"/>
            <a:ext cx="1440000" cy="2952428"/>
          </a:xfrm>
          <a:noFill/>
        </p:spPr>
        <p:txBody>
          <a:bodyPr lIns="144000" tIns="108000" rIns="144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482400" y="3068960"/>
            <a:ext cx="1440000" cy="2952428"/>
          </a:xfrm>
          <a:noFill/>
        </p:spPr>
        <p:txBody>
          <a:bodyPr lIns="144000" tIns="108000" rIns="144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6"/>
          </p:nvPr>
        </p:nvSpPr>
        <p:spPr>
          <a:xfrm>
            <a:off x="3747600" y="3068960"/>
            <a:ext cx="1440000" cy="2952428"/>
          </a:xfrm>
          <a:noFill/>
        </p:spPr>
        <p:txBody>
          <a:bodyPr lIns="144000" tIns="108000" rIns="72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32"/>
          </p:nvPr>
        </p:nvSpPr>
        <p:spPr>
          <a:xfrm>
            <a:off x="5377508" y="1557338"/>
            <a:ext cx="1440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37"/>
          </p:nvPr>
        </p:nvSpPr>
        <p:spPr>
          <a:xfrm>
            <a:off x="3747600" y="1557338"/>
            <a:ext cx="14400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38"/>
          </p:nvPr>
        </p:nvSpPr>
        <p:spPr>
          <a:xfrm>
            <a:off x="2124000" y="1557338"/>
            <a:ext cx="14400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1013" y="2804306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8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3747600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26" hasCustomPrompt="1"/>
          </p:nvPr>
        </p:nvSpPr>
        <p:spPr>
          <a:xfrm>
            <a:off x="2124000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0" name="Text Placeholder 34"/>
          <p:cNvSpPr>
            <a:spLocks noGrp="1"/>
          </p:cNvSpPr>
          <p:nvPr>
            <p:ph type="body" sz="quarter" idx="27" hasCustomPrompt="1"/>
          </p:nvPr>
        </p:nvSpPr>
        <p:spPr>
          <a:xfrm>
            <a:off x="5377507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9"/>
          </p:nvPr>
        </p:nvSpPr>
        <p:spPr>
          <a:xfrm>
            <a:off x="5377509" y="3068960"/>
            <a:ext cx="1440000" cy="2952428"/>
          </a:xfrm>
          <a:noFill/>
        </p:spPr>
        <p:txBody>
          <a:bodyPr lIns="144000" tIns="108000" rIns="72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4"/>
          <p:cNvSpPr>
            <a:spLocks noGrp="1"/>
          </p:cNvSpPr>
          <p:nvPr>
            <p:ph type="body" sz="quarter" idx="40" hasCustomPrompt="1"/>
          </p:nvPr>
        </p:nvSpPr>
        <p:spPr>
          <a:xfrm>
            <a:off x="7005600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41"/>
          </p:nvPr>
        </p:nvSpPr>
        <p:spPr>
          <a:xfrm>
            <a:off x="7005600" y="3068960"/>
            <a:ext cx="1440000" cy="2952428"/>
          </a:xfrm>
          <a:noFill/>
        </p:spPr>
        <p:txBody>
          <a:bodyPr lIns="144000" tIns="108000" rIns="72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43" hasCustomPrompt="1"/>
          </p:nvPr>
        </p:nvSpPr>
        <p:spPr>
          <a:xfrm>
            <a:off x="8632800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40" name="Text Placeholder 34"/>
          <p:cNvSpPr>
            <a:spLocks noGrp="1"/>
          </p:cNvSpPr>
          <p:nvPr>
            <p:ph type="body" sz="quarter" idx="44" hasCustomPrompt="1"/>
          </p:nvPr>
        </p:nvSpPr>
        <p:spPr>
          <a:xfrm>
            <a:off x="10274211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45"/>
          </p:nvPr>
        </p:nvSpPr>
        <p:spPr>
          <a:xfrm>
            <a:off x="8632800" y="3068960"/>
            <a:ext cx="1440000" cy="2952428"/>
          </a:xfrm>
          <a:noFill/>
        </p:spPr>
        <p:txBody>
          <a:bodyPr lIns="144000" tIns="108000" rIns="144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549781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data sheet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E800-D9E6-4F7B-8C91-FA66BFC03E4A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  <p:sp>
        <p:nvSpPr>
          <p:cNvPr id="41" name="Rounded Rectangle 27"/>
          <p:cNvSpPr/>
          <p:nvPr userDrawn="1"/>
        </p:nvSpPr>
        <p:spPr>
          <a:xfrm>
            <a:off x="10274051" y="3068960"/>
            <a:ext cx="1440000" cy="2952428"/>
          </a:xfrm>
          <a:custGeom>
            <a:avLst/>
            <a:gdLst/>
            <a:ahLst/>
            <a:cxnLst/>
            <a:rect l="l" t="t" r="r" b="b"/>
            <a:pathLst>
              <a:path w="1440112" h="2952428">
                <a:moveTo>
                  <a:pt x="0" y="0"/>
                </a:moveTo>
                <a:lnTo>
                  <a:pt x="1081038" y="0"/>
                </a:lnTo>
                <a:lnTo>
                  <a:pt x="1440112" y="0"/>
                </a:lnTo>
                <a:lnTo>
                  <a:pt x="1440112" y="359074"/>
                </a:lnTo>
                <a:lnTo>
                  <a:pt x="1440112" y="1224136"/>
                </a:lnTo>
                <a:lnTo>
                  <a:pt x="1440112" y="2593354"/>
                </a:lnTo>
                <a:cubicBezTo>
                  <a:pt x="1440112" y="2791665"/>
                  <a:pt x="1279349" y="2952428"/>
                  <a:pt x="1081038" y="2952428"/>
                </a:cubicBezTo>
                <a:lnTo>
                  <a:pt x="0" y="29524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46"/>
          </p:nvPr>
        </p:nvSpPr>
        <p:spPr>
          <a:xfrm>
            <a:off x="10274211" y="3068960"/>
            <a:ext cx="1440000" cy="2952428"/>
          </a:xfrm>
          <a:noFill/>
        </p:spPr>
        <p:txBody>
          <a:bodyPr lIns="144000" tIns="108000" rIns="144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481013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Rectangle 45"/>
          <p:cNvSpPr/>
          <p:nvPr userDrawn="1"/>
        </p:nvSpPr>
        <p:spPr>
          <a:xfrm>
            <a:off x="2124000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Rectangle 46"/>
          <p:cNvSpPr/>
          <p:nvPr userDrawn="1"/>
        </p:nvSpPr>
        <p:spPr>
          <a:xfrm>
            <a:off x="3747600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Rectangle 47"/>
          <p:cNvSpPr/>
          <p:nvPr userDrawn="1"/>
        </p:nvSpPr>
        <p:spPr>
          <a:xfrm>
            <a:off x="5377508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Rectangle 48"/>
          <p:cNvSpPr/>
          <p:nvPr userDrawn="1"/>
        </p:nvSpPr>
        <p:spPr>
          <a:xfrm>
            <a:off x="7005600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Rectangle 49"/>
          <p:cNvSpPr/>
          <p:nvPr userDrawn="1"/>
        </p:nvSpPr>
        <p:spPr>
          <a:xfrm>
            <a:off x="8632800" y="3068960"/>
            <a:ext cx="1440000" cy="295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Picture Placeholder 9"/>
          <p:cNvSpPr>
            <a:spLocks noGrp="1"/>
          </p:cNvSpPr>
          <p:nvPr>
            <p:ph type="pic" sz="quarter" idx="47"/>
          </p:nvPr>
        </p:nvSpPr>
        <p:spPr>
          <a:xfrm>
            <a:off x="8632800" y="1557338"/>
            <a:ext cx="1440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4" name="Picture Placeholder 9"/>
          <p:cNvSpPr>
            <a:spLocks noGrp="1"/>
          </p:cNvSpPr>
          <p:nvPr>
            <p:ph type="pic" sz="quarter" idx="48"/>
          </p:nvPr>
        </p:nvSpPr>
        <p:spPr>
          <a:xfrm>
            <a:off x="10274211" y="1557338"/>
            <a:ext cx="1440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5" name="Picture Placeholder 9"/>
          <p:cNvSpPr>
            <a:spLocks noGrp="1"/>
          </p:cNvSpPr>
          <p:nvPr>
            <p:ph type="pic" sz="quarter" idx="33"/>
          </p:nvPr>
        </p:nvSpPr>
        <p:spPr>
          <a:xfrm>
            <a:off x="481013" y="1557338"/>
            <a:ext cx="1440000" cy="1511300"/>
          </a:xfrm>
          <a:custGeom>
            <a:avLst/>
            <a:gdLst/>
            <a:ahLst/>
            <a:cxnLst/>
            <a:rect l="l" t="t" r="r" b="b"/>
            <a:pathLst>
              <a:path w="1440110" h="1511300">
                <a:moveTo>
                  <a:pt x="359961" y="0"/>
                </a:moveTo>
                <a:lnTo>
                  <a:pt x="1440110" y="0"/>
                </a:lnTo>
                <a:lnTo>
                  <a:pt x="1440110" y="1511300"/>
                </a:lnTo>
                <a:lnTo>
                  <a:pt x="0" y="1511300"/>
                </a:lnTo>
                <a:lnTo>
                  <a:pt x="0" y="359961"/>
                </a:lnTo>
                <a:cubicBezTo>
                  <a:pt x="0" y="161160"/>
                  <a:pt x="161160" y="0"/>
                  <a:pt x="35996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6" name="Picture Placeholder 9"/>
          <p:cNvSpPr>
            <a:spLocks noGrp="1"/>
          </p:cNvSpPr>
          <p:nvPr>
            <p:ph type="pic" sz="quarter" idx="42"/>
          </p:nvPr>
        </p:nvSpPr>
        <p:spPr>
          <a:xfrm>
            <a:off x="7005600" y="1557338"/>
            <a:ext cx="1440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2124000" y="3068960"/>
            <a:ext cx="1440000" cy="2952428"/>
          </a:xfrm>
          <a:noFill/>
        </p:spPr>
        <p:txBody>
          <a:bodyPr lIns="144000" tIns="108000" rIns="144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482400" y="3068960"/>
            <a:ext cx="1440000" cy="2952428"/>
          </a:xfrm>
          <a:noFill/>
        </p:spPr>
        <p:txBody>
          <a:bodyPr lIns="144000" tIns="108000" rIns="144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Text Placeholder 6"/>
          <p:cNvSpPr>
            <a:spLocks noGrp="1"/>
          </p:cNvSpPr>
          <p:nvPr>
            <p:ph type="body" sz="quarter" idx="36"/>
          </p:nvPr>
        </p:nvSpPr>
        <p:spPr>
          <a:xfrm>
            <a:off x="3747600" y="3068960"/>
            <a:ext cx="1440000" cy="2952428"/>
          </a:xfrm>
          <a:noFill/>
        </p:spPr>
        <p:txBody>
          <a:bodyPr lIns="144000" tIns="108000" rIns="72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9"/>
          <p:cNvSpPr>
            <a:spLocks noGrp="1"/>
          </p:cNvSpPr>
          <p:nvPr>
            <p:ph type="pic" sz="quarter" idx="32"/>
          </p:nvPr>
        </p:nvSpPr>
        <p:spPr>
          <a:xfrm>
            <a:off x="5377508" y="1557338"/>
            <a:ext cx="1440000" cy="1511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1" name="Picture Placeholder 10"/>
          <p:cNvSpPr>
            <a:spLocks noGrp="1"/>
          </p:cNvSpPr>
          <p:nvPr>
            <p:ph type="pic" sz="quarter" idx="37"/>
          </p:nvPr>
        </p:nvSpPr>
        <p:spPr>
          <a:xfrm>
            <a:off x="3747600" y="1557338"/>
            <a:ext cx="14400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2" name="Picture Placeholder 10"/>
          <p:cNvSpPr>
            <a:spLocks noGrp="1"/>
          </p:cNvSpPr>
          <p:nvPr>
            <p:ph type="pic" sz="quarter" idx="38"/>
          </p:nvPr>
        </p:nvSpPr>
        <p:spPr>
          <a:xfrm>
            <a:off x="2124000" y="1557338"/>
            <a:ext cx="14400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481013" y="2804306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74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3747600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75" name="Text Placeholder 34"/>
          <p:cNvSpPr>
            <a:spLocks noGrp="1"/>
          </p:cNvSpPr>
          <p:nvPr>
            <p:ph type="body" sz="quarter" idx="26" hasCustomPrompt="1"/>
          </p:nvPr>
        </p:nvSpPr>
        <p:spPr>
          <a:xfrm>
            <a:off x="2124000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76" name="Text Placeholder 34"/>
          <p:cNvSpPr>
            <a:spLocks noGrp="1"/>
          </p:cNvSpPr>
          <p:nvPr>
            <p:ph type="body" sz="quarter" idx="27" hasCustomPrompt="1"/>
          </p:nvPr>
        </p:nvSpPr>
        <p:spPr>
          <a:xfrm>
            <a:off x="5377507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39"/>
          </p:nvPr>
        </p:nvSpPr>
        <p:spPr>
          <a:xfrm>
            <a:off x="5377509" y="3068960"/>
            <a:ext cx="1440000" cy="2952428"/>
          </a:xfrm>
          <a:noFill/>
        </p:spPr>
        <p:txBody>
          <a:bodyPr lIns="144000" tIns="108000" rIns="72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8" name="Text Placeholder 34"/>
          <p:cNvSpPr>
            <a:spLocks noGrp="1"/>
          </p:cNvSpPr>
          <p:nvPr>
            <p:ph type="body" sz="quarter" idx="40" hasCustomPrompt="1"/>
          </p:nvPr>
        </p:nvSpPr>
        <p:spPr>
          <a:xfrm>
            <a:off x="7005600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79" name="Text Placeholder 6"/>
          <p:cNvSpPr>
            <a:spLocks noGrp="1"/>
          </p:cNvSpPr>
          <p:nvPr>
            <p:ph type="body" sz="quarter" idx="41"/>
          </p:nvPr>
        </p:nvSpPr>
        <p:spPr>
          <a:xfrm>
            <a:off x="7005600" y="3068960"/>
            <a:ext cx="1440000" cy="2952428"/>
          </a:xfrm>
          <a:noFill/>
        </p:spPr>
        <p:txBody>
          <a:bodyPr lIns="144000" tIns="108000" rIns="72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0" name="Text Placeholder 34"/>
          <p:cNvSpPr>
            <a:spLocks noGrp="1"/>
          </p:cNvSpPr>
          <p:nvPr>
            <p:ph type="body" sz="quarter" idx="43" hasCustomPrompt="1"/>
          </p:nvPr>
        </p:nvSpPr>
        <p:spPr>
          <a:xfrm>
            <a:off x="8632800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81" name="Text Placeholder 34"/>
          <p:cNvSpPr>
            <a:spLocks noGrp="1"/>
          </p:cNvSpPr>
          <p:nvPr>
            <p:ph type="body" sz="quarter" idx="44" hasCustomPrompt="1"/>
          </p:nvPr>
        </p:nvSpPr>
        <p:spPr>
          <a:xfrm>
            <a:off x="10274211" y="2804301"/>
            <a:ext cx="1440000" cy="264349"/>
          </a:xfrm>
          <a:solidFill>
            <a:srgbClr val="50B948">
              <a:alpha val="69804"/>
            </a:srgbClr>
          </a:solidFill>
        </p:spPr>
        <p:txBody>
          <a:bodyPr wrap="square" lIns="72000" tIns="54000" rIns="72000" bIns="432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45"/>
          </p:nvPr>
        </p:nvSpPr>
        <p:spPr>
          <a:xfrm>
            <a:off x="8632800" y="3068960"/>
            <a:ext cx="1440000" cy="2952428"/>
          </a:xfrm>
          <a:noFill/>
        </p:spPr>
        <p:txBody>
          <a:bodyPr lIns="144000" tIns="108000" rIns="144000" bIns="108000"/>
          <a:lstStyle>
            <a:lvl1pPr marL="92075" indent="-92075">
              <a:spcBef>
                <a:spcPts val="200"/>
              </a:spcBef>
              <a:spcAft>
                <a:spcPts val="0"/>
              </a:spcAft>
              <a:defRPr sz="1200"/>
            </a:lvl1pPr>
            <a:lvl2pPr marL="182563" indent="-90488">
              <a:spcBef>
                <a:spcPts val="200"/>
              </a:spcBef>
              <a:spcAft>
                <a:spcPts val="0"/>
              </a:spcAft>
              <a:defRPr sz="1200"/>
            </a:lvl2pPr>
            <a:lvl3pPr marL="539750" indent="-182563">
              <a:spcBef>
                <a:spcPts val="200"/>
              </a:spcBef>
              <a:spcAft>
                <a:spcPts val="0"/>
              </a:spcAft>
              <a:defRPr sz="1000"/>
            </a:lvl3pPr>
            <a:lvl4pPr marL="714375" indent="-174625">
              <a:spcBef>
                <a:spcPts val="200"/>
              </a:spcBef>
              <a:spcAft>
                <a:spcPts val="0"/>
              </a:spcAft>
              <a:defRPr sz="1000"/>
            </a:lvl4pPr>
            <a:lvl5pPr marL="898525" indent="-184150">
              <a:spcBef>
                <a:spcPts val="200"/>
              </a:spcBef>
              <a:spcAft>
                <a:spcPts val="0"/>
              </a:spcAft>
              <a:defRPr sz="1000"/>
            </a:lvl5pPr>
            <a:lvl6pPr marL="1071563" indent="-173038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6pPr>
            <a:lvl7pPr marL="1255713" indent="-1841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7pPr>
            <a:lvl8pPr marL="1438275" indent="-182563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8pPr>
            <a:lvl9pPr marL="1612900" indent="-174625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806371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3ED1-8D13-40CE-A2EC-C55F8E73C2FF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132321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8314-EFA8-489B-B67C-B4AA142A3DCE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69596" y="6453337"/>
            <a:ext cx="3481312" cy="144018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3480382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87" y="2636912"/>
            <a:ext cx="4737402" cy="1584176"/>
          </a:xfrm>
          <a:prstGeom prst="rect">
            <a:avLst/>
          </a:prstGeom>
        </p:spPr>
      </p:pic>
      <p:sp>
        <p:nvSpPr>
          <p:cNvPr id="2" name="t_confidentiality"/>
          <p:cNvSpPr/>
          <p:nvPr userDrawn="1"/>
        </p:nvSpPr>
        <p:spPr>
          <a:xfrm>
            <a:off x="9626219" y="116632"/>
            <a:ext cx="216000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  <a:endParaRPr 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1611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.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50" y="2636912"/>
            <a:ext cx="4736875" cy="1584000"/>
          </a:xfrm>
          <a:prstGeom prst="rect">
            <a:avLst/>
          </a:prstGeom>
        </p:spPr>
      </p:pic>
      <p:sp>
        <p:nvSpPr>
          <p:cNvPr id="3" name="t_confidentiality"/>
          <p:cNvSpPr/>
          <p:nvPr userDrawn="1"/>
        </p:nvSpPr>
        <p:spPr>
          <a:xfrm>
            <a:off x="9626219" y="116632"/>
            <a:ext cx="216000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05775860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404815"/>
            <a:ext cx="11233150" cy="4321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7371-58C1-4966-BFA7-FF4DC7081D6A}" type="datetime3">
              <a:rPr lang="en-US" smtClean="0"/>
              <a:t>25 November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Valmet   |   Author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1013" y="836712"/>
            <a:ext cx="11233150" cy="504727"/>
          </a:xfrm>
        </p:spPr>
        <p:txBody>
          <a:bodyPr t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7AFCC6-740C-4A77-BE51-F32D2E3ED4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82137" y="1557338"/>
            <a:ext cx="2232025" cy="4464050"/>
          </a:xfrm>
          <a:prstGeom prst="round2DiagRect">
            <a:avLst>
              <a:gd name="adj1" fmla="val 16014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4081A6FE-804F-42D2-927A-3D41238BB1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013" y="1557338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89CB5E3F-6A70-470D-AB82-A75F489A9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9586" y="1557001"/>
            <a:ext cx="8064001" cy="43199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D239508-A4D4-451A-80CC-3681230AF4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013" y="213242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64895945-AF5A-48F9-882B-C95FCDAB9D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9586" y="2132090"/>
            <a:ext cx="8064001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414AA12A-EDA6-474E-890A-C6EDFEC6D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013" y="270842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B36388D6-EA7A-4CBD-94AF-955FD31889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29586" y="2708090"/>
            <a:ext cx="8064001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295FFA60-586E-4A95-93E4-533796A98B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13" y="328533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756D8C47-7E31-4382-A6E8-F0493D2D89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9586" y="3285000"/>
            <a:ext cx="8064001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3881AB3-A0D2-4100-9A93-D9D13676CC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013" y="386133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0AF06B8F-FDBB-4698-A4AF-F574673CDB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29586" y="3861000"/>
            <a:ext cx="8064001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1F5303BA-2AC1-45B6-928E-9E622BB2DA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587" y="4436427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EEF217D-2344-4897-8815-1A4B74D907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30162" y="4436090"/>
            <a:ext cx="8063562" cy="43199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8450CCB6-FE41-4E22-8355-8DE5506946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1587" y="501333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6DB44EDB-DDEC-4E82-8974-F1BFF0D8407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30162" y="5013000"/>
            <a:ext cx="8063562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1196AC9E-77DF-4CC3-AFD8-D8E13E08E2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1587" y="5589336"/>
            <a:ext cx="432574" cy="432574"/>
          </a:xfrm>
          <a:prstGeom prst="round2DiagRect">
            <a:avLst/>
          </a:prstGeom>
          <a:solidFill>
            <a:schemeClr val="accent1"/>
          </a:solidFill>
        </p:spPr>
        <p:txBody>
          <a:bodyPr wrap="none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FB1F2772-A2BB-4F65-94A0-67CC638812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30162" y="5589000"/>
            <a:ext cx="8063562" cy="432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/>
            </a:lvl1pPr>
            <a:lvl2pPr marL="273050" indent="-273050">
              <a:buFont typeface="Wingdings" panose="05000000000000000000" pitchFamily="2" charset="2"/>
              <a:buChar char=""/>
              <a:defRPr/>
            </a:lvl2pPr>
            <a:lvl3pPr marL="544513" indent="-266700">
              <a:buFont typeface="Arial" panose="020B0604020202020204" pitchFamily="34" charset="0"/>
              <a:buChar char="–"/>
              <a:defRPr sz="1400"/>
            </a:lvl3pPr>
            <a:lvl4pPr marL="803275" indent="-261938" defTabSz="803275">
              <a:buFont typeface="Wingdings" panose="05000000000000000000" pitchFamily="2" charset="2"/>
              <a:buChar char=""/>
              <a:tabLst/>
              <a:defRPr sz="1200"/>
            </a:lvl4pPr>
            <a:lvl5pPr marL="1076325" indent="-274638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200"/>
            </a:lvl5pPr>
            <a:lvl6pPr marL="1343025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6pPr>
            <a:lvl7pPr marL="1617663" indent="-274638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7pPr>
            <a:lvl8pPr marL="1884363" indent="-269875" defTabSz="9699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8pPr>
            <a:lvl9pPr marL="2154238" indent="-269875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185332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/>
        </p:nvSpPr>
        <p:spPr bwMode="auto">
          <a:xfrm>
            <a:off x="1" y="119063"/>
            <a:ext cx="4691754" cy="3233738"/>
          </a:xfrm>
          <a:custGeom>
            <a:avLst/>
            <a:gdLst>
              <a:gd name="T0" fmla="*/ 0 w 2216"/>
              <a:gd name="T1" fmla="*/ 1158 h 2037"/>
              <a:gd name="T2" fmla="*/ 0 w 2216"/>
              <a:gd name="T3" fmla="*/ 578 h 2037"/>
              <a:gd name="T4" fmla="*/ 0 w 2216"/>
              <a:gd name="T5" fmla="*/ 0 h 2037"/>
              <a:gd name="T6" fmla="*/ 18 w 2216"/>
              <a:gd name="T7" fmla="*/ 2 h 2037"/>
              <a:gd name="T8" fmla="*/ 35 w 2216"/>
              <a:gd name="T9" fmla="*/ 3 h 2037"/>
              <a:gd name="T10" fmla="*/ 51 w 2216"/>
              <a:gd name="T11" fmla="*/ 5 h 2037"/>
              <a:gd name="T12" fmla="*/ 68 w 2216"/>
              <a:gd name="T13" fmla="*/ 9 h 2037"/>
              <a:gd name="T14" fmla="*/ 84 w 2216"/>
              <a:gd name="T15" fmla="*/ 12 h 2037"/>
              <a:gd name="T16" fmla="*/ 99 w 2216"/>
              <a:gd name="T17" fmla="*/ 16 h 2037"/>
              <a:gd name="T18" fmla="*/ 115 w 2216"/>
              <a:gd name="T19" fmla="*/ 21 h 2037"/>
              <a:gd name="T20" fmla="*/ 130 w 2216"/>
              <a:gd name="T21" fmla="*/ 26 h 2037"/>
              <a:gd name="T22" fmla="*/ 159 w 2216"/>
              <a:gd name="T23" fmla="*/ 36 h 2037"/>
              <a:gd name="T24" fmla="*/ 185 w 2216"/>
              <a:gd name="T25" fmla="*/ 49 h 2037"/>
              <a:gd name="T26" fmla="*/ 211 w 2216"/>
              <a:gd name="T27" fmla="*/ 63 h 2037"/>
              <a:gd name="T28" fmla="*/ 233 w 2216"/>
              <a:gd name="T29" fmla="*/ 76 h 2037"/>
              <a:gd name="T30" fmla="*/ 254 w 2216"/>
              <a:gd name="T31" fmla="*/ 89 h 2037"/>
              <a:gd name="T32" fmla="*/ 273 w 2216"/>
              <a:gd name="T33" fmla="*/ 101 h 2037"/>
              <a:gd name="T34" fmla="*/ 301 w 2216"/>
              <a:gd name="T35" fmla="*/ 124 h 2037"/>
              <a:gd name="T36" fmla="*/ 312 w 2216"/>
              <a:gd name="T37" fmla="*/ 133 h 2037"/>
              <a:gd name="T38" fmla="*/ 319 w 2216"/>
              <a:gd name="T39" fmla="*/ 139 h 2037"/>
              <a:gd name="T40" fmla="*/ 327 w 2216"/>
              <a:gd name="T41" fmla="*/ 145 h 2037"/>
              <a:gd name="T42" fmla="*/ 1271 w 2216"/>
              <a:gd name="T43" fmla="*/ 1091 h 2037"/>
              <a:gd name="T44" fmla="*/ 2216 w 2216"/>
              <a:gd name="T45" fmla="*/ 2037 h 2037"/>
              <a:gd name="T46" fmla="*/ 1548 w 2216"/>
              <a:gd name="T47" fmla="*/ 2037 h 2037"/>
              <a:gd name="T48" fmla="*/ 879 w 2216"/>
              <a:gd name="T49" fmla="*/ 2037 h 2037"/>
              <a:gd name="T50" fmla="*/ 0 w 2216"/>
              <a:gd name="T51" fmla="*/ 1158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16" h="2037">
                <a:moveTo>
                  <a:pt x="0" y="1158"/>
                </a:moveTo>
                <a:lnTo>
                  <a:pt x="0" y="578"/>
                </a:lnTo>
                <a:lnTo>
                  <a:pt x="0" y="0"/>
                </a:lnTo>
                <a:lnTo>
                  <a:pt x="18" y="2"/>
                </a:lnTo>
                <a:lnTo>
                  <a:pt x="35" y="3"/>
                </a:lnTo>
                <a:lnTo>
                  <a:pt x="51" y="5"/>
                </a:lnTo>
                <a:lnTo>
                  <a:pt x="68" y="9"/>
                </a:lnTo>
                <a:lnTo>
                  <a:pt x="84" y="12"/>
                </a:lnTo>
                <a:lnTo>
                  <a:pt x="99" y="16"/>
                </a:lnTo>
                <a:lnTo>
                  <a:pt x="115" y="21"/>
                </a:lnTo>
                <a:lnTo>
                  <a:pt x="130" y="26"/>
                </a:lnTo>
                <a:lnTo>
                  <a:pt x="159" y="36"/>
                </a:lnTo>
                <a:lnTo>
                  <a:pt x="185" y="49"/>
                </a:lnTo>
                <a:lnTo>
                  <a:pt x="211" y="63"/>
                </a:lnTo>
                <a:lnTo>
                  <a:pt x="233" y="76"/>
                </a:lnTo>
                <a:lnTo>
                  <a:pt x="254" y="89"/>
                </a:lnTo>
                <a:lnTo>
                  <a:pt x="273" y="101"/>
                </a:lnTo>
                <a:lnTo>
                  <a:pt x="301" y="124"/>
                </a:lnTo>
                <a:lnTo>
                  <a:pt x="312" y="133"/>
                </a:lnTo>
                <a:lnTo>
                  <a:pt x="319" y="139"/>
                </a:lnTo>
                <a:lnTo>
                  <a:pt x="327" y="145"/>
                </a:lnTo>
                <a:lnTo>
                  <a:pt x="1271" y="1091"/>
                </a:lnTo>
                <a:lnTo>
                  <a:pt x="2216" y="2037"/>
                </a:lnTo>
                <a:lnTo>
                  <a:pt x="1548" y="2037"/>
                </a:lnTo>
                <a:lnTo>
                  <a:pt x="879" y="2037"/>
                </a:lnTo>
                <a:lnTo>
                  <a:pt x="0" y="11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1" y="3508376"/>
            <a:ext cx="4691754" cy="3233738"/>
          </a:xfrm>
          <a:custGeom>
            <a:avLst/>
            <a:gdLst>
              <a:gd name="T0" fmla="*/ 879 w 2216"/>
              <a:gd name="T1" fmla="*/ 0 h 2037"/>
              <a:gd name="T2" fmla="*/ 1548 w 2216"/>
              <a:gd name="T3" fmla="*/ 0 h 2037"/>
              <a:gd name="T4" fmla="*/ 2216 w 2216"/>
              <a:gd name="T5" fmla="*/ 0 h 2037"/>
              <a:gd name="T6" fmla="*/ 1271 w 2216"/>
              <a:gd name="T7" fmla="*/ 946 h 2037"/>
              <a:gd name="T8" fmla="*/ 327 w 2216"/>
              <a:gd name="T9" fmla="*/ 1892 h 2037"/>
              <a:gd name="T10" fmla="*/ 319 w 2216"/>
              <a:gd name="T11" fmla="*/ 1898 h 2037"/>
              <a:gd name="T12" fmla="*/ 312 w 2216"/>
              <a:gd name="T13" fmla="*/ 1905 h 2037"/>
              <a:gd name="T14" fmla="*/ 301 w 2216"/>
              <a:gd name="T15" fmla="*/ 1914 h 2037"/>
              <a:gd name="T16" fmla="*/ 288 w 2216"/>
              <a:gd name="T17" fmla="*/ 1925 h 2037"/>
              <a:gd name="T18" fmla="*/ 273 w 2216"/>
              <a:gd name="T19" fmla="*/ 1936 h 2037"/>
              <a:gd name="T20" fmla="*/ 254 w 2216"/>
              <a:gd name="T21" fmla="*/ 1948 h 2037"/>
              <a:gd name="T22" fmla="*/ 233 w 2216"/>
              <a:gd name="T23" fmla="*/ 1962 h 2037"/>
              <a:gd name="T24" fmla="*/ 211 w 2216"/>
              <a:gd name="T25" fmla="*/ 1976 h 2037"/>
              <a:gd name="T26" fmla="*/ 185 w 2216"/>
              <a:gd name="T27" fmla="*/ 1988 h 2037"/>
              <a:gd name="T28" fmla="*/ 159 w 2216"/>
              <a:gd name="T29" fmla="*/ 2001 h 2037"/>
              <a:gd name="T30" fmla="*/ 145 w 2216"/>
              <a:gd name="T31" fmla="*/ 2006 h 2037"/>
              <a:gd name="T32" fmla="*/ 130 w 2216"/>
              <a:gd name="T33" fmla="*/ 2012 h 2037"/>
              <a:gd name="T34" fmla="*/ 115 w 2216"/>
              <a:gd name="T35" fmla="*/ 2017 h 2037"/>
              <a:gd name="T36" fmla="*/ 99 w 2216"/>
              <a:gd name="T37" fmla="*/ 2021 h 2037"/>
              <a:gd name="T38" fmla="*/ 84 w 2216"/>
              <a:gd name="T39" fmla="*/ 2025 h 2037"/>
              <a:gd name="T40" fmla="*/ 68 w 2216"/>
              <a:gd name="T41" fmla="*/ 2029 h 2037"/>
              <a:gd name="T42" fmla="*/ 51 w 2216"/>
              <a:gd name="T43" fmla="*/ 2032 h 2037"/>
              <a:gd name="T44" fmla="*/ 35 w 2216"/>
              <a:gd name="T45" fmla="*/ 2035 h 2037"/>
              <a:gd name="T46" fmla="*/ 18 w 2216"/>
              <a:gd name="T47" fmla="*/ 2036 h 2037"/>
              <a:gd name="T48" fmla="*/ 0 w 2216"/>
              <a:gd name="T49" fmla="*/ 2037 h 2037"/>
              <a:gd name="T50" fmla="*/ 0 w 2216"/>
              <a:gd name="T51" fmla="*/ 1458 h 2037"/>
              <a:gd name="T52" fmla="*/ 0 w 2216"/>
              <a:gd name="T53" fmla="*/ 880 h 2037"/>
              <a:gd name="T54" fmla="*/ 879 w 2216"/>
              <a:gd name="T55" fmla="*/ 0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6" h="2037">
                <a:moveTo>
                  <a:pt x="879" y="0"/>
                </a:moveTo>
                <a:lnTo>
                  <a:pt x="1548" y="0"/>
                </a:lnTo>
                <a:lnTo>
                  <a:pt x="2216" y="0"/>
                </a:lnTo>
                <a:lnTo>
                  <a:pt x="1271" y="946"/>
                </a:lnTo>
                <a:lnTo>
                  <a:pt x="327" y="1892"/>
                </a:lnTo>
                <a:lnTo>
                  <a:pt x="319" y="1898"/>
                </a:lnTo>
                <a:lnTo>
                  <a:pt x="312" y="1905"/>
                </a:lnTo>
                <a:lnTo>
                  <a:pt x="301" y="1914"/>
                </a:lnTo>
                <a:lnTo>
                  <a:pt x="288" y="1925"/>
                </a:lnTo>
                <a:lnTo>
                  <a:pt x="273" y="1936"/>
                </a:lnTo>
                <a:lnTo>
                  <a:pt x="254" y="1948"/>
                </a:lnTo>
                <a:lnTo>
                  <a:pt x="233" y="1962"/>
                </a:lnTo>
                <a:lnTo>
                  <a:pt x="211" y="1976"/>
                </a:lnTo>
                <a:lnTo>
                  <a:pt x="185" y="1988"/>
                </a:lnTo>
                <a:lnTo>
                  <a:pt x="159" y="2001"/>
                </a:lnTo>
                <a:lnTo>
                  <a:pt x="145" y="2006"/>
                </a:lnTo>
                <a:lnTo>
                  <a:pt x="130" y="2012"/>
                </a:lnTo>
                <a:lnTo>
                  <a:pt x="115" y="2017"/>
                </a:lnTo>
                <a:lnTo>
                  <a:pt x="99" y="2021"/>
                </a:lnTo>
                <a:lnTo>
                  <a:pt x="84" y="2025"/>
                </a:lnTo>
                <a:lnTo>
                  <a:pt x="68" y="2029"/>
                </a:lnTo>
                <a:lnTo>
                  <a:pt x="51" y="2032"/>
                </a:lnTo>
                <a:lnTo>
                  <a:pt x="35" y="2035"/>
                </a:lnTo>
                <a:lnTo>
                  <a:pt x="18" y="2036"/>
                </a:lnTo>
                <a:lnTo>
                  <a:pt x="0" y="2037"/>
                </a:lnTo>
                <a:lnTo>
                  <a:pt x="0" y="1458"/>
                </a:lnTo>
                <a:lnTo>
                  <a:pt x="0" y="880"/>
                </a:lnTo>
                <a:lnTo>
                  <a:pt x="8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7587" y="1916113"/>
            <a:ext cx="5473009" cy="144145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7587" y="3500438"/>
            <a:ext cx="5473009" cy="21383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15811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6339" y="6453336"/>
            <a:ext cx="3841857" cy="144016"/>
          </a:xfrm>
        </p:spPr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5665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692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7587" y="2708275"/>
            <a:ext cx="5473009" cy="1441450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" y="119063"/>
            <a:ext cx="4691754" cy="3233738"/>
          </a:xfrm>
          <a:custGeom>
            <a:avLst/>
            <a:gdLst>
              <a:gd name="T0" fmla="*/ 0 w 2216"/>
              <a:gd name="T1" fmla="*/ 1158 h 2037"/>
              <a:gd name="T2" fmla="*/ 0 w 2216"/>
              <a:gd name="T3" fmla="*/ 578 h 2037"/>
              <a:gd name="T4" fmla="*/ 0 w 2216"/>
              <a:gd name="T5" fmla="*/ 0 h 2037"/>
              <a:gd name="T6" fmla="*/ 18 w 2216"/>
              <a:gd name="T7" fmla="*/ 2 h 2037"/>
              <a:gd name="T8" fmla="*/ 35 w 2216"/>
              <a:gd name="T9" fmla="*/ 3 h 2037"/>
              <a:gd name="T10" fmla="*/ 51 w 2216"/>
              <a:gd name="T11" fmla="*/ 5 h 2037"/>
              <a:gd name="T12" fmla="*/ 68 w 2216"/>
              <a:gd name="T13" fmla="*/ 9 h 2037"/>
              <a:gd name="T14" fmla="*/ 84 w 2216"/>
              <a:gd name="T15" fmla="*/ 12 h 2037"/>
              <a:gd name="T16" fmla="*/ 99 w 2216"/>
              <a:gd name="T17" fmla="*/ 16 h 2037"/>
              <a:gd name="T18" fmla="*/ 115 w 2216"/>
              <a:gd name="T19" fmla="*/ 21 h 2037"/>
              <a:gd name="T20" fmla="*/ 130 w 2216"/>
              <a:gd name="T21" fmla="*/ 26 h 2037"/>
              <a:gd name="T22" fmla="*/ 159 w 2216"/>
              <a:gd name="T23" fmla="*/ 36 h 2037"/>
              <a:gd name="T24" fmla="*/ 185 w 2216"/>
              <a:gd name="T25" fmla="*/ 49 h 2037"/>
              <a:gd name="T26" fmla="*/ 211 w 2216"/>
              <a:gd name="T27" fmla="*/ 63 h 2037"/>
              <a:gd name="T28" fmla="*/ 233 w 2216"/>
              <a:gd name="T29" fmla="*/ 76 h 2037"/>
              <a:gd name="T30" fmla="*/ 254 w 2216"/>
              <a:gd name="T31" fmla="*/ 89 h 2037"/>
              <a:gd name="T32" fmla="*/ 273 w 2216"/>
              <a:gd name="T33" fmla="*/ 101 h 2037"/>
              <a:gd name="T34" fmla="*/ 301 w 2216"/>
              <a:gd name="T35" fmla="*/ 124 h 2037"/>
              <a:gd name="T36" fmla="*/ 312 w 2216"/>
              <a:gd name="T37" fmla="*/ 133 h 2037"/>
              <a:gd name="T38" fmla="*/ 319 w 2216"/>
              <a:gd name="T39" fmla="*/ 139 h 2037"/>
              <a:gd name="T40" fmla="*/ 327 w 2216"/>
              <a:gd name="T41" fmla="*/ 145 h 2037"/>
              <a:gd name="T42" fmla="*/ 1271 w 2216"/>
              <a:gd name="T43" fmla="*/ 1091 h 2037"/>
              <a:gd name="T44" fmla="*/ 2216 w 2216"/>
              <a:gd name="T45" fmla="*/ 2037 h 2037"/>
              <a:gd name="T46" fmla="*/ 1548 w 2216"/>
              <a:gd name="T47" fmla="*/ 2037 h 2037"/>
              <a:gd name="T48" fmla="*/ 879 w 2216"/>
              <a:gd name="T49" fmla="*/ 2037 h 2037"/>
              <a:gd name="T50" fmla="*/ 0 w 2216"/>
              <a:gd name="T51" fmla="*/ 1158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16" h="2037">
                <a:moveTo>
                  <a:pt x="0" y="1158"/>
                </a:moveTo>
                <a:lnTo>
                  <a:pt x="0" y="578"/>
                </a:lnTo>
                <a:lnTo>
                  <a:pt x="0" y="0"/>
                </a:lnTo>
                <a:lnTo>
                  <a:pt x="18" y="2"/>
                </a:lnTo>
                <a:lnTo>
                  <a:pt x="35" y="3"/>
                </a:lnTo>
                <a:lnTo>
                  <a:pt x="51" y="5"/>
                </a:lnTo>
                <a:lnTo>
                  <a:pt x="68" y="9"/>
                </a:lnTo>
                <a:lnTo>
                  <a:pt x="84" y="12"/>
                </a:lnTo>
                <a:lnTo>
                  <a:pt x="99" y="16"/>
                </a:lnTo>
                <a:lnTo>
                  <a:pt x="115" y="21"/>
                </a:lnTo>
                <a:lnTo>
                  <a:pt x="130" y="26"/>
                </a:lnTo>
                <a:lnTo>
                  <a:pt x="159" y="36"/>
                </a:lnTo>
                <a:lnTo>
                  <a:pt x="185" y="49"/>
                </a:lnTo>
                <a:lnTo>
                  <a:pt x="211" y="63"/>
                </a:lnTo>
                <a:lnTo>
                  <a:pt x="233" y="76"/>
                </a:lnTo>
                <a:lnTo>
                  <a:pt x="254" y="89"/>
                </a:lnTo>
                <a:lnTo>
                  <a:pt x="273" y="101"/>
                </a:lnTo>
                <a:lnTo>
                  <a:pt x="301" y="124"/>
                </a:lnTo>
                <a:lnTo>
                  <a:pt x="312" y="133"/>
                </a:lnTo>
                <a:lnTo>
                  <a:pt x="319" y="139"/>
                </a:lnTo>
                <a:lnTo>
                  <a:pt x="327" y="145"/>
                </a:lnTo>
                <a:lnTo>
                  <a:pt x="1271" y="1091"/>
                </a:lnTo>
                <a:lnTo>
                  <a:pt x="2216" y="2037"/>
                </a:lnTo>
                <a:lnTo>
                  <a:pt x="1548" y="2037"/>
                </a:lnTo>
                <a:lnTo>
                  <a:pt x="879" y="2037"/>
                </a:lnTo>
                <a:lnTo>
                  <a:pt x="0" y="115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" y="3508376"/>
            <a:ext cx="4691754" cy="3233738"/>
          </a:xfrm>
          <a:custGeom>
            <a:avLst/>
            <a:gdLst>
              <a:gd name="T0" fmla="*/ 879 w 2216"/>
              <a:gd name="T1" fmla="*/ 0 h 2037"/>
              <a:gd name="T2" fmla="*/ 1548 w 2216"/>
              <a:gd name="T3" fmla="*/ 0 h 2037"/>
              <a:gd name="T4" fmla="*/ 2216 w 2216"/>
              <a:gd name="T5" fmla="*/ 0 h 2037"/>
              <a:gd name="T6" fmla="*/ 1271 w 2216"/>
              <a:gd name="T7" fmla="*/ 946 h 2037"/>
              <a:gd name="T8" fmla="*/ 327 w 2216"/>
              <a:gd name="T9" fmla="*/ 1892 h 2037"/>
              <a:gd name="T10" fmla="*/ 319 w 2216"/>
              <a:gd name="T11" fmla="*/ 1898 h 2037"/>
              <a:gd name="T12" fmla="*/ 312 w 2216"/>
              <a:gd name="T13" fmla="*/ 1905 h 2037"/>
              <a:gd name="T14" fmla="*/ 301 w 2216"/>
              <a:gd name="T15" fmla="*/ 1914 h 2037"/>
              <a:gd name="T16" fmla="*/ 288 w 2216"/>
              <a:gd name="T17" fmla="*/ 1925 h 2037"/>
              <a:gd name="T18" fmla="*/ 273 w 2216"/>
              <a:gd name="T19" fmla="*/ 1936 h 2037"/>
              <a:gd name="T20" fmla="*/ 254 w 2216"/>
              <a:gd name="T21" fmla="*/ 1948 h 2037"/>
              <a:gd name="T22" fmla="*/ 233 w 2216"/>
              <a:gd name="T23" fmla="*/ 1962 h 2037"/>
              <a:gd name="T24" fmla="*/ 211 w 2216"/>
              <a:gd name="T25" fmla="*/ 1976 h 2037"/>
              <a:gd name="T26" fmla="*/ 185 w 2216"/>
              <a:gd name="T27" fmla="*/ 1988 h 2037"/>
              <a:gd name="T28" fmla="*/ 159 w 2216"/>
              <a:gd name="T29" fmla="*/ 2001 h 2037"/>
              <a:gd name="T30" fmla="*/ 145 w 2216"/>
              <a:gd name="T31" fmla="*/ 2006 h 2037"/>
              <a:gd name="T32" fmla="*/ 130 w 2216"/>
              <a:gd name="T33" fmla="*/ 2012 h 2037"/>
              <a:gd name="T34" fmla="*/ 115 w 2216"/>
              <a:gd name="T35" fmla="*/ 2017 h 2037"/>
              <a:gd name="T36" fmla="*/ 99 w 2216"/>
              <a:gd name="T37" fmla="*/ 2021 h 2037"/>
              <a:gd name="T38" fmla="*/ 84 w 2216"/>
              <a:gd name="T39" fmla="*/ 2025 h 2037"/>
              <a:gd name="T40" fmla="*/ 68 w 2216"/>
              <a:gd name="T41" fmla="*/ 2029 h 2037"/>
              <a:gd name="T42" fmla="*/ 51 w 2216"/>
              <a:gd name="T43" fmla="*/ 2032 h 2037"/>
              <a:gd name="T44" fmla="*/ 35 w 2216"/>
              <a:gd name="T45" fmla="*/ 2035 h 2037"/>
              <a:gd name="T46" fmla="*/ 18 w 2216"/>
              <a:gd name="T47" fmla="*/ 2036 h 2037"/>
              <a:gd name="T48" fmla="*/ 0 w 2216"/>
              <a:gd name="T49" fmla="*/ 2037 h 2037"/>
              <a:gd name="T50" fmla="*/ 0 w 2216"/>
              <a:gd name="T51" fmla="*/ 1458 h 2037"/>
              <a:gd name="T52" fmla="*/ 0 w 2216"/>
              <a:gd name="T53" fmla="*/ 880 h 2037"/>
              <a:gd name="T54" fmla="*/ 879 w 2216"/>
              <a:gd name="T55" fmla="*/ 0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6" h="2037">
                <a:moveTo>
                  <a:pt x="879" y="0"/>
                </a:moveTo>
                <a:lnTo>
                  <a:pt x="1548" y="0"/>
                </a:lnTo>
                <a:lnTo>
                  <a:pt x="2216" y="0"/>
                </a:lnTo>
                <a:lnTo>
                  <a:pt x="1271" y="946"/>
                </a:lnTo>
                <a:lnTo>
                  <a:pt x="327" y="1892"/>
                </a:lnTo>
                <a:lnTo>
                  <a:pt x="319" y="1898"/>
                </a:lnTo>
                <a:lnTo>
                  <a:pt x="312" y="1905"/>
                </a:lnTo>
                <a:lnTo>
                  <a:pt x="301" y="1914"/>
                </a:lnTo>
                <a:lnTo>
                  <a:pt x="288" y="1925"/>
                </a:lnTo>
                <a:lnTo>
                  <a:pt x="273" y="1936"/>
                </a:lnTo>
                <a:lnTo>
                  <a:pt x="254" y="1948"/>
                </a:lnTo>
                <a:lnTo>
                  <a:pt x="233" y="1962"/>
                </a:lnTo>
                <a:lnTo>
                  <a:pt x="211" y="1976"/>
                </a:lnTo>
                <a:lnTo>
                  <a:pt x="185" y="1988"/>
                </a:lnTo>
                <a:lnTo>
                  <a:pt x="159" y="2001"/>
                </a:lnTo>
                <a:lnTo>
                  <a:pt x="145" y="2006"/>
                </a:lnTo>
                <a:lnTo>
                  <a:pt x="130" y="2012"/>
                </a:lnTo>
                <a:lnTo>
                  <a:pt x="115" y="2017"/>
                </a:lnTo>
                <a:lnTo>
                  <a:pt x="99" y="2021"/>
                </a:lnTo>
                <a:lnTo>
                  <a:pt x="84" y="2025"/>
                </a:lnTo>
                <a:lnTo>
                  <a:pt x="68" y="2029"/>
                </a:lnTo>
                <a:lnTo>
                  <a:pt x="51" y="2032"/>
                </a:lnTo>
                <a:lnTo>
                  <a:pt x="35" y="2035"/>
                </a:lnTo>
                <a:lnTo>
                  <a:pt x="18" y="2036"/>
                </a:lnTo>
                <a:lnTo>
                  <a:pt x="0" y="2037"/>
                </a:lnTo>
                <a:lnTo>
                  <a:pt x="0" y="1458"/>
                </a:lnTo>
                <a:lnTo>
                  <a:pt x="0" y="880"/>
                </a:lnTo>
                <a:lnTo>
                  <a:pt x="87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104642226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7587" y="1916113"/>
            <a:ext cx="5473009" cy="14414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7587" y="3500438"/>
            <a:ext cx="5473009" cy="21383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050" y="6237314"/>
            <a:ext cx="1722948" cy="431999"/>
          </a:xfrm>
          <a:prstGeom prst="rect">
            <a:avLst/>
          </a:prstGeom>
        </p:spPr>
      </p:pic>
      <p:sp>
        <p:nvSpPr>
          <p:cNvPr id="12" name="Freeform 6"/>
          <p:cNvSpPr>
            <a:spLocks/>
          </p:cNvSpPr>
          <p:nvPr/>
        </p:nvSpPr>
        <p:spPr bwMode="auto">
          <a:xfrm>
            <a:off x="1" y="119063"/>
            <a:ext cx="4691754" cy="3233738"/>
          </a:xfrm>
          <a:custGeom>
            <a:avLst/>
            <a:gdLst>
              <a:gd name="T0" fmla="*/ 0 w 2216"/>
              <a:gd name="T1" fmla="*/ 1158 h 2037"/>
              <a:gd name="T2" fmla="*/ 0 w 2216"/>
              <a:gd name="T3" fmla="*/ 578 h 2037"/>
              <a:gd name="T4" fmla="*/ 0 w 2216"/>
              <a:gd name="T5" fmla="*/ 0 h 2037"/>
              <a:gd name="T6" fmla="*/ 18 w 2216"/>
              <a:gd name="T7" fmla="*/ 2 h 2037"/>
              <a:gd name="T8" fmla="*/ 35 w 2216"/>
              <a:gd name="T9" fmla="*/ 3 h 2037"/>
              <a:gd name="T10" fmla="*/ 51 w 2216"/>
              <a:gd name="T11" fmla="*/ 5 h 2037"/>
              <a:gd name="T12" fmla="*/ 68 w 2216"/>
              <a:gd name="T13" fmla="*/ 9 h 2037"/>
              <a:gd name="T14" fmla="*/ 84 w 2216"/>
              <a:gd name="T15" fmla="*/ 12 h 2037"/>
              <a:gd name="T16" fmla="*/ 99 w 2216"/>
              <a:gd name="T17" fmla="*/ 16 h 2037"/>
              <a:gd name="T18" fmla="*/ 115 w 2216"/>
              <a:gd name="T19" fmla="*/ 21 h 2037"/>
              <a:gd name="T20" fmla="*/ 130 w 2216"/>
              <a:gd name="T21" fmla="*/ 26 h 2037"/>
              <a:gd name="T22" fmla="*/ 159 w 2216"/>
              <a:gd name="T23" fmla="*/ 36 h 2037"/>
              <a:gd name="T24" fmla="*/ 185 w 2216"/>
              <a:gd name="T25" fmla="*/ 49 h 2037"/>
              <a:gd name="T26" fmla="*/ 211 w 2216"/>
              <a:gd name="T27" fmla="*/ 63 h 2037"/>
              <a:gd name="T28" fmla="*/ 233 w 2216"/>
              <a:gd name="T29" fmla="*/ 76 h 2037"/>
              <a:gd name="T30" fmla="*/ 254 w 2216"/>
              <a:gd name="T31" fmla="*/ 89 h 2037"/>
              <a:gd name="T32" fmla="*/ 273 w 2216"/>
              <a:gd name="T33" fmla="*/ 101 h 2037"/>
              <a:gd name="T34" fmla="*/ 301 w 2216"/>
              <a:gd name="T35" fmla="*/ 124 h 2037"/>
              <a:gd name="T36" fmla="*/ 312 w 2216"/>
              <a:gd name="T37" fmla="*/ 133 h 2037"/>
              <a:gd name="T38" fmla="*/ 319 w 2216"/>
              <a:gd name="T39" fmla="*/ 139 h 2037"/>
              <a:gd name="T40" fmla="*/ 327 w 2216"/>
              <a:gd name="T41" fmla="*/ 145 h 2037"/>
              <a:gd name="T42" fmla="*/ 1271 w 2216"/>
              <a:gd name="T43" fmla="*/ 1091 h 2037"/>
              <a:gd name="T44" fmla="*/ 2216 w 2216"/>
              <a:gd name="T45" fmla="*/ 2037 h 2037"/>
              <a:gd name="T46" fmla="*/ 1548 w 2216"/>
              <a:gd name="T47" fmla="*/ 2037 h 2037"/>
              <a:gd name="T48" fmla="*/ 879 w 2216"/>
              <a:gd name="T49" fmla="*/ 2037 h 2037"/>
              <a:gd name="T50" fmla="*/ 0 w 2216"/>
              <a:gd name="T51" fmla="*/ 1158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16" h="2037">
                <a:moveTo>
                  <a:pt x="0" y="1158"/>
                </a:moveTo>
                <a:lnTo>
                  <a:pt x="0" y="578"/>
                </a:lnTo>
                <a:lnTo>
                  <a:pt x="0" y="0"/>
                </a:lnTo>
                <a:lnTo>
                  <a:pt x="18" y="2"/>
                </a:lnTo>
                <a:lnTo>
                  <a:pt x="35" y="3"/>
                </a:lnTo>
                <a:lnTo>
                  <a:pt x="51" y="5"/>
                </a:lnTo>
                <a:lnTo>
                  <a:pt x="68" y="9"/>
                </a:lnTo>
                <a:lnTo>
                  <a:pt x="84" y="12"/>
                </a:lnTo>
                <a:lnTo>
                  <a:pt x="99" y="16"/>
                </a:lnTo>
                <a:lnTo>
                  <a:pt x="115" y="21"/>
                </a:lnTo>
                <a:lnTo>
                  <a:pt x="130" y="26"/>
                </a:lnTo>
                <a:lnTo>
                  <a:pt x="159" y="36"/>
                </a:lnTo>
                <a:lnTo>
                  <a:pt x="185" y="49"/>
                </a:lnTo>
                <a:lnTo>
                  <a:pt x="211" y="63"/>
                </a:lnTo>
                <a:lnTo>
                  <a:pt x="233" y="76"/>
                </a:lnTo>
                <a:lnTo>
                  <a:pt x="254" y="89"/>
                </a:lnTo>
                <a:lnTo>
                  <a:pt x="273" y="101"/>
                </a:lnTo>
                <a:lnTo>
                  <a:pt x="301" y="124"/>
                </a:lnTo>
                <a:lnTo>
                  <a:pt x="312" y="133"/>
                </a:lnTo>
                <a:lnTo>
                  <a:pt x="319" y="139"/>
                </a:lnTo>
                <a:lnTo>
                  <a:pt x="327" y="145"/>
                </a:lnTo>
                <a:lnTo>
                  <a:pt x="1271" y="1091"/>
                </a:lnTo>
                <a:lnTo>
                  <a:pt x="2216" y="2037"/>
                </a:lnTo>
                <a:lnTo>
                  <a:pt x="1548" y="2037"/>
                </a:lnTo>
                <a:lnTo>
                  <a:pt x="879" y="2037"/>
                </a:lnTo>
                <a:lnTo>
                  <a:pt x="0" y="11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1" y="3508376"/>
            <a:ext cx="4691754" cy="3233738"/>
          </a:xfrm>
          <a:custGeom>
            <a:avLst/>
            <a:gdLst>
              <a:gd name="T0" fmla="*/ 879 w 2216"/>
              <a:gd name="T1" fmla="*/ 0 h 2037"/>
              <a:gd name="T2" fmla="*/ 1548 w 2216"/>
              <a:gd name="T3" fmla="*/ 0 h 2037"/>
              <a:gd name="T4" fmla="*/ 2216 w 2216"/>
              <a:gd name="T5" fmla="*/ 0 h 2037"/>
              <a:gd name="T6" fmla="*/ 1271 w 2216"/>
              <a:gd name="T7" fmla="*/ 946 h 2037"/>
              <a:gd name="T8" fmla="*/ 327 w 2216"/>
              <a:gd name="T9" fmla="*/ 1892 h 2037"/>
              <a:gd name="T10" fmla="*/ 319 w 2216"/>
              <a:gd name="T11" fmla="*/ 1898 h 2037"/>
              <a:gd name="T12" fmla="*/ 312 w 2216"/>
              <a:gd name="T13" fmla="*/ 1905 h 2037"/>
              <a:gd name="T14" fmla="*/ 301 w 2216"/>
              <a:gd name="T15" fmla="*/ 1914 h 2037"/>
              <a:gd name="T16" fmla="*/ 288 w 2216"/>
              <a:gd name="T17" fmla="*/ 1925 h 2037"/>
              <a:gd name="T18" fmla="*/ 273 w 2216"/>
              <a:gd name="T19" fmla="*/ 1936 h 2037"/>
              <a:gd name="T20" fmla="*/ 254 w 2216"/>
              <a:gd name="T21" fmla="*/ 1948 h 2037"/>
              <a:gd name="T22" fmla="*/ 233 w 2216"/>
              <a:gd name="T23" fmla="*/ 1962 h 2037"/>
              <a:gd name="T24" fmla="*/ 211 w 2216"/>
              <a:gd name="T25" fmla="*/ 1976 h 2037"/>
              <a:gd name="T26" fmla="*/ 185 w 2216"/>
              <a:gd name="T27" fmla="*/ 1988 h 2037"/>
              <a:gd name="T28" fmla="*/ 159 w 2216"/>
              <a:gd name="T29" fmla="*/ 2001 h 2037"/>
              <a:gd name="T30" fmla="*/ 145 w 2216"/>
              <a:gd name="T31" fmla="*/ 2006 h 2037"/>
              <a:gd name="T32" fmla="*/ 130 w 2216"/>
              <a:gd name="T33" fmla="*/ 2012 h 2037"/>
              <a:gd name="T34" fmla="*/ 115 w 2216"/>
              <a:gd name="T35" fmla="*/ 2017 h 2037"/>
              <a:gd name="T36" fmla="*/ 99 w 2216"/>
              <a:gd name="T37" fmla="*/ 2021 h 2037"/>
              <a:gd name="T38" fmla="*/ 84 w 2216"/>
              <a:gd name="T39" fmla="*/ 2025 h 2037"/>
              <a:gd name="T40" fmla="*/ 68 w 2216"/>
              <a:gd name="T41" fmla="*/ 2029 h 2037"/>
              <a:gd name="T42" fmla="*/ 51 w 2216"/>
              <a:gd name="T43" fmla="*/ 2032 h 2037"/>
              <a:gd name="T44" fmla="*/ 35 w 2216"/>
              <a:gd name="T45" fmla="*/ 2035 h 2037"/>
              <a:gd name="T46" fmla="*/ 18 w 2216"/>
              <a:gd name="T47" fmla="*/ 2036 h 2037"/>
              <a:gd name="T48" fmla="*/ 0 w 2216"/>
              <a:gd name="T49" fmla="*/ 2037 h 2037"/>
              <a:gd name="T50" fmla="*/ 0 w 2216"/>
              <a:gd name="T51" fmla="*/ 1458 h 2037"/>
              <a:gd name="T52" fmla="*/ 0 w 2216"/>
              <a:gd name="T53" fmla="*/ 880 h 2037"/>
              <a:gd name="T54" fmla="*/ 879 w 2216"/>
              <a:gd name="T55" fmla="*/ 0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6" h="2037">
                <a:moveTo>
                  <a:pt x="879" y="0"/>
                </a:moveTo>
                <a:lnTo>
                  <a:pt x="1548" y="0"/>
                </a:lnTo>
                <a:lnTo>
                  <a:pt x="2216" y="0"/>
                </a:lnTo>
                <a:lnTo>
                  <a:pt x="1271" y="946"/>
                </a:lnTo>
                <a:lnTo>
                  <a:pt x="327" y="1892"/>
                </a:lnTo>
                <a:lnTo>
                  <a:pt x="319" y="1898"/>
                </a:lnTo>
                <a:lnTo>
                  <a:pt x="312" y="1905"/>
                </a:lnTo>
                <a:lnTo>
                  <a:pt x="301" y="1914"/>
                </a:lnTo>
                <a:lnTo>
                  <a:pt x="288" y="1925"/>
                </a:lnTo>
                <a:lnTo>
                  <a:pt x="273" y="1936"/>
                </a:lnTo>
                <a:lnTo>
                  <a:pt x="254" y="1948"/>
                </a:lnTo>
                <a:lnTo>
                  <a:pt x="233" y="1962"/>
                </a:lnTo>
                <a:lnTo>
                  <a:pt x="211" y="1976"/>
                </a:lnTo>
                <a:lnTo>
                  <a:pt x="185" y="1988"/>
                </a:lnTo>
                <a:lnTo>
                  <a:pt x="159" y="2001"/>
                </a:lnTo>
                <a:lnTo>
                  <a:pt x="145" y="2006"/>
                </a:lnTo>
                <a:lnTo>
                  <a:pt x="130" y="2012"/>
                </a:lnTo>
                <a:lnTo>
                  <a:pt x="115" y="2017"/>
                </a:lnTo>
                <a:lnTo>
                  <a:pt x="99" y="2021"/>
                </a:lnTo>
                <a:lnTo>
                  <a:pt x="84" y="2025"/>
                </a:lnTo>
                <a:lnTo>
                  <a:pt x="68" y="2029"/>
                </a:lnTo>
                <a:lnTo>
                  <a:pt x="51" y="2032"/>
                </a:lnTo>
                <a:lnTo>
                  <a:pt x="35" y="2035"/>
                </a:lnTo>
                <a:lnTo>
                  <a:pt x="18" y="2036"/>
                </a:lnTo>
                <a:lnTo>
                  <a:pt x="0" y="2037"/>
                </a:lnTo>
                <a:lnTo>
                  <a:pt x="0" y="1458"/>
                </a:lnTo>
                <a:lnTo>
                  <a:pt x="0" y="880"/>
                </a:lnTo>
                <a:lnTo>
                  <a:pt x="8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4" name="t_confidentiality"/>
          <p:cNvSpPr/>
          <p:nvPr userDrawn="1"/>
        </p:nvSpPr>
        <p:spPr>
          <a:xfrm>
            <a:off x="8786587" y="169202"/>
            <a:ext cx="288075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37453155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5175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7587" y="1556792"/>
            <a:ext cx="5473009" cy="3744416"/>
          </a:xfrm>
          <a:prstGeom prst="round2DiagRect">
            <a:avLst>
              <a:gd name="adj1" fmla="val 13337"/>
              <a:gd name="adj2" fmla="val 0"/>
            </a:avLst>
          </a:prstGeom>
          <a:solidFill>
            <a:srgbClr val="50B948">
              <a:alpha val="85098"/>
            </a:srgbClr>
          </a:solidFill>
        </p:spPr>
        <p:txBody>
          <a:bodyPr lIns="162000" tIns="162000" rIns="162000" bIns="16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18800"/>
            <a:ext cx="4690821" cy="32328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 baseline="0">
                <a:noFill/>
              </a:defRPr>
            </a:lvl1pPr>
          </a:lstStyle>
          <a:p>
            <a:pPr lvl="0"/>
            <a:r>
              <a:rPr lang="en-US"/>
              <a:t>Do not add text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10000"/>
            <a:ext cx="4690821" cy="32328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 baseline="0">
                <a:noFill/>
              </a:defRPr>
            </a:lvl1pPr>
          </a:lstStyle>
          <a:p>
            <a:pPr lvl="0"/>
            <a:r>
              <a:rPr lang="en-US"/>
              <a:t>Do not add text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81731" y="3501008"/>
            <a:ext cx="4705748" cy="151216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2" name="t_confidentiality"/>
          <p:cNvSpPr/>
          <p:nvPr userDrawn="1"/>
        </p:nvSpPr>
        <p:spPr>
          <a:xfrm>
            <a:off x="8786587" y="169202"/>
            <a:ext cx="288075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657737765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5175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18800"/>
            <a:ext cx="4690821" cy="32328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 baseline="0">
                <a:noFill/>
              </a:defRPr>
            </a:lvl1pPr>
          </a:lstStyle>
          <a:p>
            <a:pPr lvl="0"/>
            <a:r>
              <a:rPr lang="en-US"/>
              <a:t>Do not add text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10000"/>
            <a:ext cx="4690821" cy="32328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 baseline="0">
                <a:noFill/>
              </a:defRPr>
            </a:lvl1pPr>
          </a:lstStyle>
          <a:p>
            <a:pPr lvl="0"/>
            <a:r>
              <a:rPr lang="en-US"/>
              <a:t>Do not add text here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6097587" y="1556792"/>
            <a:ext cx="5473009" cy="3744416"/>
          </a:xfrm>
          <a:prstGeom prst="round2DiagRect">
            <a:avLst>
              <a:gd name="adj1" fmla="val 13337"/>
              <a:gd name="adj2" fmla="val 0"/>
            </a:avLst>
          </a:prstGeom>
          <a:solidFill>
            <a:schemeClr val="bg1">
              <a:alpha val="85098"/>
            </a:schemeClr>
          </a:solidFill>
        </p:spPr>
        <p:txBody>
          <a:bodyPr lIns="162000" tIns="162000" rIns="162000" bIns="1620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481731" y="3501008"/>
            <a:ext cx="4705748" cy="151216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2" name="t_confidentiality"/>
          <p:cNvSpPr/>
          <p:nvPr userDrawn="1"/>
        </p:nvSpPr>
        <p:spPr>
          <a:xfrm>
            <a:off x="8786587" y="169202"/>
            <a:ext cx="288075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196523740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5175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81" y="476673"/>
            <a:ext cx="3937178" cy="2952328"/>
          </a:xfrm>
          <a:prstGeom prst="round2DiagRect">
            <a:avLst>
              <a:gd name="adj1" fmla="val 13501"/>
              <a:gd name="adj2" fmla="val 0"/>
            </a:avLst>
          </a:prstGeom>
          <a:solidFill>
            <a:srgbClr val="50B948">
              <a:alpha val="89804"/>
            </a:srgbClr>
          </a:solidFill>
        </p:spPr>
        <p:txBody>
          <a:bodyPr lIns="180000" tIns="162000" rIns="180000" bIns="162000" anchor="t"/>
          <a:lstStyle>
            <a:lvl1pPr algn="l">
              <a:defRPr sz="3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_confidentiality"/>
          <p:cNvSpPr/>
          <p:nvPr userDrawn="1"/>
        </p:nvSpPr>
        <p:spPr>
          <a:xfrm>
            <a:off x="8786587" y="169202"/>
            <a:ext cx="288075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71964881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5386202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557338"/>
            <a:ext cx="5371382" cy="446404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77411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5386202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557338"/>
            <a:ext cx="5371382" cy="446404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587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701" y="2708275"/>
            <a:ext cx="7129462" cy="1441450"/>
          </a:xfrm>
        </p:spPr>
        <p:txBody>
          <a:bodyPr anchor="ctr" anchorCtr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0" y="119063"/>
            <a:ext cx="3517900" cy="3233738"/>
          </a:xfrm>
          <a:custGeom>
            <a:avLst/>
            <a:gdLst>
              <a:gd name="T0" fmla="*/ 0 w 2216"/>
              <a:gd name="T1" fmla="*/ 1158 h 2037"/>
              <a:gd name="T2" fmla="*/ 0 w 2216"/>
              <a:gd name="T3" fmla="*/ 578 h 2037"/>
              <a:gd name="T4" fmla="*/ 0 w 2216"/>
              <a:gd name="T5" fmla="*/ 0 h 2037"/>
              <a:gd name="T6" fmla="*/ 18 w 2216"/>
              <a:gd name="T7" fmla="*/ 2 h 2037"/>
              <a:gd name="T8" fmla="*/ 35 w 2216"/>
              <a:gd name="T9" fmla="*/ 3 h 2037"/>
              <a:gd name="T10" fmla="*/ 51 w 2216"/>
              <a:gd name="T11" fmla="*/ 5 h 2037"/>
              <a:gd name="T12" fmla="*/ 68 w 2216"/>
              <a:gd name="T13" fmla="*/ 9 h 2037"/>
              <a:gd name="T14" fmla="*/ 84 w 2216"/>
              <a:gd name="T15" fmla="*/ 12 h 2037"/>
              <a:gd name="T16" fmla="*/ 99 w 2216"/>
              <a:gd name="T17" fmla="*/ 16 h 2037"/>
              <a:gd name="T18" fmla="*/ 115 w 2216"/>
              <a:gd name="T19" fmla="*/ 21 h 2037"/>
              <a:gd name="T20" fmla="*/ 130 w 2216"/>
              <a:gd name="T21" fmla="*/ 26 h 2037"/>
              <a:gd name="T22" fmla="*/ 159 w 2216"/>
              <a:gd name="T23" fmla="*/ 36 h 2037"/>
              <a:gd name="T24" fmla="*/ 185 w 2216"/>
              <a:gd name="T25" fmla="*/ 49 h 2037"/>
              <a:gd name="T26" fmla="*/ 211 w 2216"/>
              <a:gd name="T27" fmla="*/ 63 h 2037"/>
              <a:gd name="T28" fmla="*/ 233 w 2216"/>
              <a:gd name="T29" fmla="*/ 76 h 2037"/>
              <a:gd name="T30" fmla="*/ 254 w 2216"/>
              <a:gd name="T31" fmla="*/ 89 h 2037"/>
              <a:gd name="T32" fmla="*/ 273 w 2216"/>
              <a:gd name="T33" fmla="*/ 101 h 2037"/>
              <a:gd name="T34" fmla="*/ 301 w 2216"/>
              <a:gd name="T35" fmla="*/ 124 h 2037"/>
              <a:gd name="T36" fmla="*/ 312 w 2216"/>
              <a:gd name="T37" fmla="*/ 133 h 2037"/>
              <a:gd name="T38" fmla="*/ 319 w 2216"/>
              <a:gd name="T39" fmla="*/ 139 h 2037"/>
              <a:gd name="T40" fmla="*/ 327 w 2216"/>
              <a:gd name="T41" fmla="*/ 145 h 2037"/>
              <a:gd name="T42" fmla="*/ 1271 w 2216"/>
              <a:gd name="T43" fmla="*/ 1091 h 2037"/>
              <a:gd name="T44" fmla="*/ 2216 w 2216"/>
              <a:gd name="T45" fmla="*/ 2037 h 2037"/>
              <a:gd name="T46" fmla="*/ 1548 w 2216"/>
              <a:gd name="T47" fmla="*/ 2037 h 2037"/>
              <a:gd name="T48" fmla="*/ 879 w 2216"/>
              <a:gd name="T49" fmla="*/ 2037 h 2037"/>
              <a:gd name="T50" fmla="*/ 0 w 2216"/>
              <a:gd name="T51" fmla="*/ 1158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16" h="2037">
                <a:moveTo>
                  <a:pt x="0" y="1158"/>
                </a:moveTo>
                <a:lnTo>
                  <a:pt x="0" y="578"/>
                </a:lnTo>
                <a:lnTo>
                  <a:pt x="0" y="0"/>
                </a:lnTo>
                <a:lnTo>
                  <a:pt x="18" y="2"/>
                </a:lnTo>
                <a:lnTo>
                  <a:pt x="35" y="3"/>
                </a:lnTo>
                <a:lnTo>
                  <a:pt x="51" y="5"/>
                </a:lnTo>
                <a:lnTo>
                  <a:pt x="68" y="9"/>
                </a:lnTo>
                <a:lnTo>
                  <a:pt x="84" y="12"/>
                </a:lnTo>
                <a:lnTo>
                  <a:pt x="99" y="16"/>
                </a:lnTo>
                <a:lnTo>
                  <a:pt x="115" y="21"/>
                </a:lnTo>
                <a:lnTo>
                  <a:pt x="130" y="26"/>
                </a:lnTo>
                <a:lnTo>
                  <a:pt x="159" y="36"/>
                </a:lnTo>
                <a:lnTo>
                  <a:pt x="185" y="49"/>
                </a:lnTo>
                <a:lnTo>
                  <a:pt x="211" y="63"/>
                </a:lnTo>
                <a:lnTo>
                  <a:pt x="233" y="76"/>
                </a:lnTo>
                <a:lnTo>
                  <a:pt x="254" y="89"/>
                </a:lnTo>
                <a:lnTo>
                  <a:pt x="273" y="101"/>
                </a:lnTo>
                <a:lnTo>
                  <a:pt x="301" y="124"/>
                </a:lnTo>
                <a:lnTo>
                  <a:pt x="312" y="133"/>
                </a:lnTo>
                <a:lnTo>
                  <a:pt x="319" y="139"/>
                </a:lnTo>
                <a:lnTo>
                  <a:pt x="327" y="145"/>
                </a:lnTo>
                <a:lnTo>
                  <a:pt x="1271" y="1091"/>
                </a:lnTo>
                <a:lnTo>
                  <a:pt x="2216" y="2037"/>
                </a:lnTo>
                <a:lnTo>
                  <a:pt x="1548" y="2037"/>
                </a:lnTo>
                <a:lnTo>
                  <a:pt x="879" y="2037"/>
                </a:lnTo>
                <a:lnTo>
                  <a:pt x="0" y="115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0" y="3508376"/>
            <a:ext cx="3517900" cy="3233738"/>
          </a:xfrm>
          <a:custGeom>
            <a:avLst/>
            <a:gdLst>
              <a:gd name="T0" fmla="*/ 879 w 2216"/>
              <a:gd name="T1" fmla="*/ 0 h 2037"/>
              <a:gd name="T2" fmla="*/ 1548 w 2216"/>
              <a:gd name="T3" fmla="*/ 0 h 2037"/>
              <a:gd name="T4" fmla="*/ 2216 w 2216"/>
              <a:gd name="T5" fmla="*/ 0 h 2037"/>
              <a:gd name="T6" fmla="*/ 1271 w 2216"/>
              <a:gd name="T7" fmla="*/ 946 h 2037"/>
              <a:gd name="T8" fmla="*/ 327 w 2216"/>
              <a:gd name="T9" fmla="*/ 1892 h 2037"/>
              <a:gd name="T10" fmla="*/ 319 w 2216"/>
              <a:gd name="T11" fmla="*/ 1898 h 2037"/>
              <a:gd name="T12" fmla="*/ 312 w 2216"/>
              <a:gd name="T13" fmla="*/ 1905 h 2037"/>
              <a:gd name="T14" fmla="*/ 301 w 2216"/>
              <a:gd name="T15" fmla="*/ 1914 h 2037"/>
              <a:gd name="T16" fmla="*/ 288 w 2216"/>
              <a:gd name="T17" fmla="*/ 1925 h 2037"/>
              <a:gd name="T18" fmla="*/ 273 w 2216"/>
              <a:gd name="T19" fmla="*/ 1936 h 2037"/>
              <a:gd name="T20" fmla="*/ 254 w 2216"/>
              <a:gd name="T21" fmla="*/ 1948 h 2037"/>
              <a:gd name="T22" fmla="*/ 233 w 2216"/>
              <a:gd name="T23" fmla="*/ 1962 h 2037"/>
              <a:gd name="T24" fmla="*/ 211 w 2216"/>
              <a:gd name="T25" fmla="*/ 1976 h 2037"/>
              <a:gd name="T26" fmla="*/ 185 w 2216"/>
              <a:gd name="T27" fmla="*/ 1988 h 2037"/>
              <a:gd name="T28" fmla="*/ 159 w 2216"/>
              <a:gd name="T29" fmla="*/ 2001 h 2037"/>
              <a:gd name="T30" fmla="*/ 145 w 2216"/>
              <a:gd name="T31" fmla="*/ 2006 h 2037"/>
              <a:gd name="T32" fmla="*/ 130 w 2216"/>
              <a:gd name="T33" fmla="*/ 2012 h 2037"/>
              <a:gd name="T34" fmla="*/ 115 w 2216"/>
              <a:gd name="T35" fmla="*/ 2017 h 2037"/>
              <a:gd name="T36" fmla="*/ 99 w 2216"/>
              <a:gd name="T37" fmla="*/ 2021 h 2037"/>
              <a:gd name="T38" fmla="*/ 84 w 2216"/>
              <a:gd name="T39" fmla="*/ 2025 h 2037"/>
              <a:gd name="T40" fmla="*/ 68 w 2216"/>
              <a:gd name="T41" fmla="*/ 2029 h 2037"/>
              <a:gd name="T42" fmla="*/ 51 w 2216"/>
              <a:gd name="T43" fmla="*/ 2032 h 2037"/>
              <a:gd name="T44" fmla="*/ 35 w 2216"/>
              <a:gd name="T45" fmla="*/ 2035 h 2037"/>
              <a:gd name="T46" fmla="*/ 18 w 2216"/>
              <a:gd name="T47" fmla="*/ 2036 h 2037"/>
              <a:gd name="T48" fmla="*/ 0 w 2216"/>
              <a:gd name="T49" fmla="*/ 2037 h 2037"/>
              <a:gd name="T50" fmla="*/ 0 w 2216"/>
              <a:gd name="T51" fmla="*/ 1458 h 2037"/>
              <a:gd name="T52" fmla="*/ 0 w 2216"/>
              <a:gd name="T53" fmla="*/ 880 h 2037"/>
              <a:gd name="T54" fmla="*/ 879 w 2216"/>
              <a:gd name="T55" fmla="*/ 0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6" h="2037">
                <a:moveTo>
                  <a:pt x="879" y="0"/>
                </a:moveTo>
                <a:lnTo>
                  <a:pt x="1548" y="0"/>
                </a:lnTo>
                <a:lnTo>
                  <a:pt x="2216" y="0"/>
                </a:lnTo>
                <a:lnTo>
                  <a:pt x="1271" y="946"/>
                </a:lnTo>
                <a:lnTo>
                  <a:pt x="327" y="1892"/>
                </a:lnTo>
                <a:lnTo>
                  <a:pt x="319" y="1898"/>
                </a:lnTo>
                <a:lnTo>
                  <a:pt x="312" y="1905"/>
                </a:lnTo>
                <a:lnTo>
                  <a:pt x="301" y="1914"/>
                </a:lnTo>
                <a:lnTo>
                  <a:pt x="288" y="1925"/>
                </a:lnTo>
                <a:lnTo>
                  <a:pt x="273" y="1936"/>
                </a:lnTo>
                <a:lnTo>
                  <a:pt x="254" y="1948"/>
                </a:lnTo>
                <a:lnTo>
                  <a:pt x="233" y="1962"/>
                </a:lnTo>
                <a:lnTo>
                  <a:pt x="211" y="1976"/>
                </a:lnTo>
                <a:lnTo>
                  <a:pt x="185" y="1988"/>
                </a:lnTo>
                <a:lnTo>
                  <a:pt x="159" y="2001"/>
                </a:lnTo>
                <a:lnTo>
                  <a:pt x="145" y="2006"/>
                </a:lnTo>
                <a:lnTo>
                  <a:pt x="130" y="2012"/>
                </a:lnTo>
                <a:lnTo>
                  <a:pt x="115" y="2017"/>
                </a:lnTo>
                <a:lnTo>
                  <a:pt x="99" y="2021"/>
                </a:lnTo>
                <a:lnTo>
                  <a:pt x="84" y="2025"/>
                </a:lnTo>
                <a:lnTo>
                  <a:pt x="68" y="2029"/>
                </a:lnTo>
                <a:lnTo>
                  <a:pt x="51" y="2032"/>
                </a:lnTo>
                <a:lnTo>
                  <a:pt x="35" y="2035"/>
                </a:lnTo>
                <a:lnTo>
                  <a:pt x="18" y="2036"/>
                </a:lnTo>
                <a:lnTo>
                  <a:pt x="0" y="2037"/>
                </a:lnTo>
                <a:lnTo>
                  <a:pt x="0" y="1458"/>
                </a:lnTo>
                <a:lnTo>
                  <a:pt x="0" y="880"/>
                </a:lnTo>
                <a:lnTo>
                  <a:pt x="87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248810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57339"/>
            <a:ext cx="5388320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1916115"/>
            <a:ext cx="5388320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1" y="1557339"/>
            <a:ext cx="5375617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1" y="1916115"/>
            <a:ext cx="5375617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1933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0" y="1557339"/>
            <a:ext cx="3470120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60" y="1916115"/>
            <a:ext cx="3470120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355119" y="1557339"/>
            <a:ext cx="3470120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355119" y="1916115"/>
            <a:ext cx="3470120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14336" y="1557339"/>
            <a:ext cx="3456260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14336" y="1916115"/>
            <a:ext cx="3456260" cy="41052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137697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X Column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0" y="1557339"/>
            <a:ext cx="3470120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60" y="1916115"/>
            <a:ext cx="3470120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Content Placeholder 3"/>
          <p:cNvSpPr>
            <a:spLocks noGrp="1"/>
          </p:cNvSpPr>
          <p:nvPr>
            <p:ph sz="half" idx="16"/>
          </p:nvPr>
        </p:nvSpPr>
        <p:spPr>
          <a:xfrm>
            <a:off x="609760" y="4508502"/>
            <a:ext cx="3470120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355119" y="1557339"/>
            <a:ext cx="3470120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4355119" y="1916115"/>
            <a:ext cx="3470120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>
          <a:xfrm>
            <a:off x="4355119" y="4508502"/>
            <a:ext cx="3470120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14336" y="1557339"/>
            <a:ext cx="3456260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14336" y="1916115"/>
            <a:ext cx="3456260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>
          <a:xfrm>
            <a:off x="8115299" y="4508502"/>
            <a:ext cx="3470120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539104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57339"/>
            <a:ext cx="5388320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1916115"/>
            <a:ext cx="5388320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609759" y="4508502"/>
            <a:ext cx="5391793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1" y="1557339"/>
            <a:ext cx="5375617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1" y="1916115"/>
            <a:ext cx="5375617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3"/>
          <p:cNvSpPr>
            <a:spLocks noGrp="1"/>
          </p:cNvSpPr>
          <p:nvPr>
            <p:ph sz="half" idx="17"/>
          </p:nvPr>
        </p:nvSpPr>
        <p:spPr>
          <a:xfrm>
            <a:off x="6193624" y="4508502"/>
            <a:ext cx="5376973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0144821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57339"/>
            <a:ext cx="10960838" cy="359495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1916115"/>
            <a:ext cx="10960838" cy="2592387"/>
          </a:xfrm>
        </p:spPr>
        <p:txBody>
          <a:bodyPr/>
          <a:lstStyle>
            <a:lvl1pPr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609759" y="4508502"/>
            <a:ext cx="10960838" cy="1507577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defRPr sz="1200">
                <a:solidFill>
                  <a:schemeClr val="tx2">
                    <a:lumMod val="50000"/>
                  </a:schemeClr>
                </a:solidFill>
              </a:defRPr>
            </a:lvl1pPr>
            <a:lvl2pPr marL="182563" indent="-182563">
              <a:spcAft>
                <a:spcPts val="200"/>
              </a:spcAft>
              <a:buFont typeface="Wingdings" panose="05000000000000000000" pitchFamily="2" charset="2"/>
              <a:buChar char="ä"/>
              <a:defRPr sz="1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3650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7696649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593788" y="1557338"/>
            <a:ext cx="2976808" cy="4464050"/>
          </a:xfrm>
          <a:prstGeom prst="round2DiagRect">
            <a:avLst>
              <a:gd name="adj1" fmla="val 16014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653116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7696649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593790" y="1557340"/>
            <a:ext cx="2976808" cy="2232025"/>
          </a:xfrm>
          <a:custGeom>
            <a:avLst/>
            <a:gdLst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317517"/>
              <a:gd name="connsiteX1" fmla="*/ 2232025 w 2232025"/>
              <a:gd name="connsiteY1" fmla="*/ 0 h 2317517"/>
              <a:gd name="connsiteX2" fmla="*/ 2232025 w 2232025"/>
              <a:gd name="connsiteY2" fmla="*/ 0 h 2317517"/>
              <a:gd name="connsiteX3" fmla="*/ 2229320 w 2232025"/>
              <a:gd name="connsiteY3" fmla="*/ 2228987 h 2317517"/>
              <a:gd name="connsiteX4" fmla="*/ 1874589 w 2232025"/>
              <a:gd name="connsiteY4" fmla="*/ 2232025 h 2317517"/>
              <a:gd name="connsiteX5" fmla="*/ 0 w 2232025"/>
              <a:gd name="connsiteY5" fmla="*/ 2232025 h 2317517"/>
              <a:gd name="connsiteX6" fmla="*/ 0 w 2232025"/>
              <a:gd name="connsiteY6" fmla="*/ 2232025 h 2317517"/>
              <a:gd name="connsiteX7" fmla="*/ 0 w 2232025"/>
              <a:gd name="connsiteY7" fmla="*/ 357436 h 2317517"/>
              <a:gd name="connsiteX8" fmla="*/ 357436 w 2232025"/>
              <a:gd name="connsiteY8" fmla="*/ 0 h 2317517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29320 w 2232025"/>
              <a:gd name="connsiteY3" fmla="*/ 2228987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25" h="2232025">
                <a:moveTo>
                  <a:pt x="357436" y="0"/>
                </a:moveTo>
                <a:lnTo>
                  <a:pt x="2232025" y="0"/>
                </a:lnTo>
                <a:lnTo>
                  <a:pt x="2232025" y="0"/>
                </a:lnTo>
                <a:cubicBezTo>
                  <a:pt x="2231123" y="742996"/>
                  <a:pt x="2230222" y="1485991"/>
                  <a:pt x="2229320" y="2228987"/>
                </a:cubicBezTo>
                <a:cubicBezTo>
                  <a:pt x="2067000" y="2228904"/>
                  <a:pt x="2071995" y="2232025"/>
                  <a:pt x="1874589" y="2232025"/>
                </a:cubicBezTo>
                <a:lnTo>
                  <a:pt x="0" y="2232025"/>
                </a:lnTo>
                <a:lnTo>
                  <a:pt x="0" y="2232025"/>
                </a:lnTo>
                <a:lnTo>
                  <a:pt x="0" y="357436"/>
                </a:lnTo>
                <a:cubicBezTo>
                  <a:pt x="0" y="160030"/>
                  <a:pt x="160030" y="0"/>
                  <a:pt x="35743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593790" y="3786993"/>
            <a:ext cx="2976808" cy="2234397"/>
          </a:xfrm>
          <a:custGeom>
            <a:avLst/>
            <a:gdLst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91515 h 2323540"/>
              <a:gd name="connsiteX1" fmla="*/ 2232025 w 2232025"/>
              <a:gd name="connsiteY1" fmla="*/ 91515 h 2323540"/>
              <a:gd name="connsiteX2" fmla="*/ 2232025 w 2232025"/>
              <a:gd name="connsiteY2" fmla="*/ 91515 h 2323540"/>
              <a:gd name="connsiteX3" fmla="*/ 2232025 w 2232025"/>
              <a:gd name="connsiteY3" fmla="*/ 1966104 h 2323540"/>
              <a:gd name="connsiteX4" fmla="*/ 1874589 w 2232025"/>
              <a:gd name="connsiteY4" fmla="*/ 2323540 h 2323540"/>
              <a:gd name="connsiteX5" fmla="*/ 0 w 2232025"/>
              <a:gd name="connsiteY5" fmla="*/ 2323540 h 2323540"/>
              <a:gd name="connsiteX6" fmla="*/ 0 w 2232025"/>
              <a:gd name="connsiteY6" fmla="*/ 2323540 h 2323540"/>
              <a:gd name="connsiteX7" fmla="*/ 0 w 2232025"/>
              <a:gd name="connsiteY7" fmla="*/ 86438 h 2323540"/>
              <a:gd name="connsiteX8" fmla="*/ 357436 w 2232025"/>
              <a:gd name="connsiteY8" fmla="*/ 91515 h 2323540"/>
              <a:gd name="connsiteX0" fmla="*/ 357436 w 2232025"/>
              <a:gd name="connsiteY0" fmla="*/ 5077 h 2237102"/>
              <a:gd name="connsiteX1" fmla="*/ 2232025 w 2232025"/>
              <a:gd name="connsiteY1" fmla="*/ 5077 h 2237102"/>
              <a:gd name="connsiteX2" fmla="*/ 2232025 w 2232025"/>
              <a:gd name="connsiteY2" fmla="*/ 5077 h 2237102"/>
              <a:gd name="connsiteX3" fmla="*/ 2232025 w 2232025"/>
              <a:gd name="connsiteY3" fmla="*/ 1879666 h 2237102"/>
              <a:gd name="connsiteX4" fmla="*/ 1874589 w 2232025"/>
              <a:gd name="connsiteY4" fmla="*/ 2237102 h 2237102"/>
              <a:gd name="connsiteX5" fmla="*/ 0 w 2232025"/>
              <a:gd name="connsiteY5" fmla="*/ 2237102 h 2237102"/>
              <a:gd name="connsiteX6" fmla="*/ 0 w 2232025"/>
              <a:gd name="connsiteY6" fmla="*/ 2237102 h 2237102"/>
              <a:gd name="connsiteX7" fmla="*/ 0 w 2232025"/>
              <a:gd name="connsiteY7" fmla="*/ 0 h 2237102"/>
              <a:gd name="connsiteX8" fmla="*/ 357436 w 2232025"/>
              <a:gd name="connsiteY8" fmla="*/ 5077 h 2237102"/>
              <a:gd name="connsiteX0" fmla="*/ 357436 w 2232025"/>
              <a:gd name="connsiteY0" fmla="*/ 5077 h 2237102"/>
              <a:gd name="connsiteX1" fmla="*/ 2232025 w 2232025"/>
              <a:gd name="connsiteY1" fmla="*/ 5077 h 2237102"/>
              <a:gd name="connsiteX2" fmla="*/ 2232025 w 2232025"/>
              <a:gd name="connsiteY2" fmla="*/ 5077 h 2237102"/>
              <a:gd name="connsiteX3" fmla="*/ 2232025 w 2232025"/>
              <a:gd name="connsiteY3" fmla="*/ 1879666 h 2237102"/>
              <a:gd name="connsiteX4" fmla="*/ 1874589 w 2232025"/>
              <a:gd name="connsiteY4" fmla="*/ 2237102 h 2237102"/>
              <a:gd name="connsiteX5" fmla="*/ 0 w 2232025"/>
              <a:gd name="connsiteY5" fmla="*/ 2237102 h 2237102"/>
              <a:gd name="connsiteX6" fmla="*/ 0 w 2232025"/>
              <a:gd name="connsiteY6" fmla="*/ 2237102 h 2237102"/>
              <a:gd name="connsiteX7" fmla="*/ 0 w 2232025"/>
              <a:gd name="connsiteY7" fmla="*/ 0 h 2237102"/>
              <a:gd name="connsiteX8" fmla="*/ 357436 w 2232025"/>
              <a:gd name="connsiteY8" fmla="*/ 5077 h 2237102"/>
              <a:gd name="connsiteX0" fmla="*/ 357436 w 2232025"/>
              <a:gd name="connsiteY0" fmla="*/ 2372 h 2234397"/>
              <a:gd name="connsiteX1" fmla="*/ 2232025 w 2232025"/>
              <a:gd name="connsiteY1" fmla="*/ 2372 h 2234397"/>
              <a:gd name="connsiteX2" fmla="*/ 2232025 w 2232025"/>
              <a:gd name="connsiteY2" fmla="*/ 2372 h 2234397"/>
              <a:gd name="connsiteX3" fmla="*/ 2232025 w 2232025"/>
              <a:gd name="connsiteY3" fmla="*/ 1876961 h 2234397"/>
              <a:gd name="connsiteX4" fmla="*/ 1874589 w 2232025"/>
              <a:gd name="connsiteY4" fmla="*/ 2234397 h 2234397"/>
              <a:gd name="connsiteX5" fmla="*/ 0 w 2232025"/>
              <a:gd name="connsiteY5" fmla="*/ 2234397 h 2234397"/>
              <a:gd name="connsiteX6" fmla="*/ 0 w 2232025"/>
              <a:gd name="connsiteY6" fmla="*/ 2234397 h 2234397"/>
              <a:gd name="connsiteX7" fmla="*/ 0 w 2232025"/>
              <a:gd name="connsiteY7" fmla="*/ 0 h 2234397"/>
              <a:gd name="connsiteX8" fmla="*/ 357436 w 2232025"/>
              <a:gd name="connsiteY8" fmla="*/ 2372 h 223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25" h="2234397">
                <a:moveTo>
                  <a:pt x="357436" y="2372"/>
                </a:moveTo>
                <a:lnTo>
                  <a:pt x="2232025" y="2372"/>
                </a:lnTo>
                <a:lnTo>
                  <a:pt x="2232025" y="2372"/>
                </a:lnTo>
                <a:lnTo>
                  <a:pt x="2232025" y="1876961"/>
                </a:lnTo>
                <a:cubicBezTo>
                  <a:pt x="2232025" y="2074367"/>
                  <a:pt x="2071995" y="2234397"/>
                  <a:pt x="1874589" y="2234397"/>
                </a:cubicBezTo>
                <a:lnTo>
                  <a:pt x="0" y="2234397"/>
                </a:lnTo>
                <a:lnTo>
                  <a:pt x="0" y="2234397"/>
                </a:lnTo>
                <a:lnTo>
                  <a:pt x="0" y="0"/>
                </a:lnTo>
                <a:lnTo>
                  <a:pt x="357436" y="2372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4016049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4719544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617410" y="1557338"/>
            <a:ext cx="5953187" cy="4464050"/>
          </a:xfrm>
          <a:prstGeom prst="round2DiagRect">
            <a:avLst>
              <a:gd name="adj1" fmla="val 8192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562970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4719544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16981" y="1557340"/>
            <a:ext cx="2976808" cy="2232025"/>
          </a:xfrm>
          <a:custGeom>
            <a:avLst/>
            <a:gdLst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317517"/>
              <a:gd name="connsiteX1" fmla="*/ 2232025 w 2232025"/>
              <a:gd name="connsiteY1" fmla="*/ 0 h 2317517"/>
              <a:gd name="connsiteX2" fmla="*/ 2232025 w 2232025"/>
              <a:gd name="connsiteY2" fmla="*/ 0 h 2317517"/>
              <a:gd name="connsiteX3" fmla="*/ 2229320 w 2232025"/>
              <a:gd name="connsiteY3" fmla="*/ 2228987 h 2317517"/>
              <a:gd name="connsiteX4" fmla="*/ 1874589 w 2232025"/>
              <a:gd name="connsiteY4" fmla="*/ 2232025 h 2317517"/>
              <a:gd name="connsiteX5" fmla="*/ 0 w 2232025"/>
              <a:gd name="connsiteY5" fmla="*/ 2232025 h 2317517"/>
              <a:gd name="connsiteX6" fmla="*/ 0 w 2232025"/>
              <a:gd name="connsiteY6" fmla="*/ 2232025 h 2317517"/>
              <a:gd name="connsiteX7" fmla="*/ 0 w 2232025"/>
              <a:gd name="connsiteY7" fmla="*/ 357436 h 2317517"/>
              <a:gd name="connsiteX8" fmla="*/ 357436 w 2232025"/>
              <a:gd name="connsiteY8" fmla="*/ 0 h 2317517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29320 w 2232025"/>
              <a:gd name="connsiteY3" fmla="*/ 2228987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25" h="2232025">
                <a:moveTo>
                  <a:pt x="357436" y="0"/>
                </a:moveTo>
                <a:lnTo>
                  <a:pt x="2232025" y="0"/>
                </a:lnTo>
                <a:lnTo>
                  <a:pt x="2232025" y="0"/>
                </a:lnTo>
                <a:cubicBezTo>
                  <a:pt x="2231123" y="742996"/>
                  <a:pt x="2230222" y="1485991"/>
                  <a:pt x="2229320" y="2228987"/>
                </a:cubicBezTo>
                <a:cubicBezTo>
                  <a:pt x="2067000" y="2228904"/>
                  <a:pt x="2071995" y="2232025"/>
                  <a:pt x="1874589" y="2232025"/>
                </a:cubicBezTo>
                <a:lnTo>
                  <a:pt x="0" y="2232025"/>
                </a:lnTo>
                <a:lnTo>
                  <a:pt x="0" y="2232025"/>
                </a:lnTo>
                <a:lnTo>
                  <a:pt x="0" y="357436"/>
                </a:lnTo>
                <a:cubicBezTo>
                  <a:pt x="0" y="160030"/>
                  <a:pt x="160030" y="0"/>
                  <a:pt x="35743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593790" y="1557340"/>
            <a:ext cx="2976808" cy="223202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616981" y="3790715"/>
            <a:ext cx="2976808" cy="2232025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593790" y="3786993"/>
            <a:ext cx="2976808" cy="2234397"/>
          </a:xfrm>
          <a:custGeom>
            <a:avLst/>
            <a:gdLst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0 h 2232025"/>
              <a:gd name="connsiteX1" fmla="*/ 2232025 w 2232025"/>
              <a:gd name="connsiteY1" fmla="*/ 0 h 2232025"/>
              <a:gd name="connsiteX2" fmla="*/ 2232025 w 2232025"/>
              <a:gd name="connsiteY2" fmla="*/ 0 h 2232025"/>
              <a:gd name="connsiteX3" fmla="*/ 2232025 w 2232025"/>
              <a:gd name="connsiteY3" fmla="*/ 1874589 h 2232025"/>
              <a:gd name="connsiteX4" fmla="*/ 1874589 w 2232025"/>
              <a:gd name="connsiteY4" fmla="*/ 2232025 h 2232025"/>
              <a:gd name="connsiteX5" fmla="*/ 0 w 2232025"/>
              <a:gd name="connsiteY5" fmla="*/ 2232025 h 2232025"/>
              <a:gd name="connsiteX6" fmla="*/ 0 w 2232025"/>
              <a:gd name="connsiteY6" fmla="*/ 2232025 h 2232025"/>
              <a:gd name="connsiteX7" fmla="*/ 0 w 2232025"/>
              <a:gd name="connsiteY7" fmla="*/ 357436 h 2232025"/>
              <a:gd name="connsiteX8" fmla="*/ 357436 w 2232025"/>
              <a:gd name="connsiteY8" fmla="*/ 0 h 2232025"/>
              <a:gd name="connsiteX0" fmla="*/ 357436 w 2232025"/>
              <a:gd name="connsiteY0" fmla="*/ 91515 h 2323540"/>
              <a:gd name="connsiteX1" fmla="*/ 2232025 w 2232025"/>
              <a:gd name="connsiteY1" fmla="*/ 91515 h 2323540"/>
              <a:gd name="connsiteX2" fmla="*/ 2232025 w 2232025"/>
              <a:gd name="connsiteY2" fmla="*/ 91515 h 2323540"/>
              <a:gd name="connsiteX3" fmla="*/ 2232025 w 2232025"/>
              <a:gd name="connsiteY3" fmla="*/ 1966104 h 2323540"/>
              <a:gd name="connsiteX4" fmla="*/ 1874589 w 2232025"/>
              <a:gd name="connsiteY4" fmla="*/ 2323540 h 2323540"/>
              <a:gd name="connsiteX5" fmla="*/ 0 w 2232025"/>
              <a:gd name="connsiteY5" fmla="*/ 2323540 h 2323540"/>
              <a:gd name="connsiteX6" fmla="*/ 0 w 2232025"/>
              <a:gd name="connsiteY6" fmla="*/ 2323540 h 2323540"/>
              <a:gd name="connsiteX7" fmla="*/ 0 w 2232025"/>
              <a:gd name="connsiteY7" fmla="*/ 86438 h 2323540"/>
              <a:gd name="connsiteX8" fmla="*/ 357436 w 2232025"/>
              <a:gd name="connsiteY8" fmla="*/ 91515 h 2323540"/>
              <a:gd name="connsiteX0" fmla="*/ 357436 w 2232025"/>
              <a:gd name="connsiteY0" fmla="*/ 5077 h 2237102"/>
              <a:gd name="connsiteX1" fmla="*/ 2232025 w 2232025"/>
              <a:gd name="connsiteY1" fmla="*/ 5077 h 2237102"/>
              <a:gd name="connsiteX2" fmla="*/ 2232025 w 2232025"/>
              <a:gd name="connsiteY2" fmla="*/ 5077 h 2237102"/>
              <a:gd name="connsiteX3" fmla="*/ 2232025 w 2232025"/>
              <a:gd name="connsiteY3" fmla="*/ 1879666 h 2237102"/>
              <a:gd name="connsiteX4" fmla="*/ 1874589 w 2232025"/>
              <a:gd name="connsiteY4" fmla="*/ 2237102 h 2237102"/>
              <a:gd name="connsiteX5" fmla="*/ 0 w 2232025"/>
              <a:gd name="connsiteY5" fmla="*/ 2237102 h 2237102"/>
              <a:gd name="connsiteX6" fmla="*/ 0 w 2232025"/>
              <a:gd name="connsiteY6" fmla="*/ 2237102 h 2237102"/>
              <a:gd name="connsiteX7" fmla="*/ 0 w 2232025"/>
              <a:gd name="connsiteY7" fmla="*/ 0 h 2237102"/>
              <a:gd name="connsiteX8" fmla="*/ 357436 w 2232025"/>
              <a:gd name="connsiteY8" fmla="*/ 5077 h 2237102"/>
              <a:gd name="connsiteX0" fmla="*/ 357436 w 2232025"/>
              <a:gd name="connsiteY0" fmla="*/ 5077 h 2237102"/>
              <a:gd name="connsiteX1" fmla="*/ 2232025 w 2232025"/>
              <a:gd name="connsiteY1" fmla="*/ 5077 h 2237102"/>
              <a:gd name="connsiteX2" fmla="*/ 2232025 w 2232025"/>
              <a:gd name="connsiteY2" fmla="*/ 5077 h 2237102"/>
              <a:gd name="connsiteX3" fmla="*/ 2232025 w 2232025"/>
              <a:gd name="connsiteY3" fmla="*/ 1879666 h 2237102"/>
              <a:gd name="connsiteX4" fmla="*/ 1874589 w 2232025"/>
              <a:gd name="connsiteY4" fmla="*/ 2237102 h 2237102"/>
              <a:gd name="connsiteX5" fmla="*/ 0 w 2232025"/>
              <a:gd name="connsiteY5" fmla="*/ 2237102 h 2237102"/>
              <a:gd name="connsiteX6" fmla="*/ 0 w 2232025"/>
              <a:gd name="connsiteY6" fmla="*/ 2237102 h 2237102"/>
              <a:gd name="connsiteX7" fmla="*/ 0 w 2232025"/>
              <a:gd name="connsiteY7" fmla="*/ 0 h 2237102"/>
              <a:gd name="connsiteX8" fmla="*/ 357436 w 2232025"/>
              <a:gd name="connsiteY8" fmla="*/ 5077 h 2237102"/>
              <a:gd name="connsiteX0" fmla="*/ 357436 w 2232025"/>
              <a:gd name="connsiteY0" fmla="*/ 2372 h 2234397"/>
              <a:gd name="connsiteX1" fmla="*/ 2232025 w 2232025"/>
              <a:gd name="connsiteY1" fmla="*/ 2372 h 2234397"/>
              <a:gd name="connsiteX2" fmla="*/ 2232025 w 2232025"/>
              <a:gd name="connsiteY2" fmla="*/ 2372 h 2234397"/>
              <a:gd name="connsiteX3" fmla="*/ 2232025 w 2232025"/>
              <a:gd name="connsiteY3" fmla="*/ 1876961 h 2234397"/>
              <a:gd name="connsiteX4" fmla="*/ 1874589 w 2232025"/>
              <a:gd name="connsiteY4" fmla="*/ 2234397 h 2234397"/>
              <a:gd name="connsiteX5" fmla="*/ 0 w 2232025"/>
              <a:gd name="connsiteY5" fmla="*/ 2234397 h 2234397"/>
              <a:gd name="connsiteX6" fmla="*/ 0 w 2232025"/>
              <a:gd name="connsiteY6" fmla="*/ 2234397 h 2234397"/>
              <a:gd name="connsiteX7" fmla="*/ 0 w 2232025"/>
              <a:gd name="connsiteY7" fmla="*/ 0 h 2234397"/>
              <a:gd name="connsiteX8" fmla="*/ 357436 w 2232025"/>
              <a:gd name="connsiteY8" fmla="*/ 2372 h 223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25" h="2234397">
                <a:moveTo>
                  <a:pt x="357436" y="2372"/>
                </a:moveTo>
                <a:lnTo>
                  <a:pt x="2232025" y="2372"/>
                </a:lnTo>
                <a:lnTo>
                  <a:pt x="2232025" y="2372"/>
                </a:lnTo>
                <a:lnTo>
                  <a:pt x="2232025" y="1876961"/>
                </a:lnTo>
                <a:cubicBezTo>
                  <a:pt x="2232025" y="2074367"/>
                  <a:pt x="2071995" y="2234397"/>
                  <a:pt x="1874589" y="2234397"/>
                </a:cubicBezTo>
                <a:lnTo>
                  <a:pt x="0" y="2234397"/>
                </a:lnTo>
                <a:lnTo>
                  <a:pt x="0" y="2234397"/>
                </a:lnTo>
                <a:lnTo>
                  <a:pt x="0" y="0"/>
                </a:lnTo>
                <a:lnTo>
                  <a:pt x="357436" y="2372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37509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581" y="1557338"/>
            <a:ext cx="10946017" cy="4464050"/>
          </a:xfrm>
          <a:prstGeom prst="round2DiagRect">
            <a:avLst>
              <a:gd name="adj1" fmla="val 8193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1001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701" y="1916113"/>
            <a:ext cx="7129462" cy="1441450"/>
          </a:xfrm>
        </p:spPr>
        <p:txBody>
          <a:bodyPr anchor="b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701" y="3500438"/>
            <a:ext cx="7129462" cy="21383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119063"/>
            <a:ext cx="3517900" cy="3233738"/>
          </a:xfrm>
          <a:custGeom>
            <a:avLst/>
            <a:gdLst>
              <a:gd name="T0" fmla="*/ 0 w 2216"/>
              <a:gd name="T1" fmla="*/ 1158 h 2037"/>
              <a:gd name="T2" fmla="*/ 0 w 2216"/>
              <a:gd name="T3" fmla="*/ 578 h 2037"/>
              <a:gd name="T4" fmla="*/ 0 w 2216"/>
              <a:gd name="T5" fmla="*/ 0 h 2037"/>
              <a:gd name="T6" fmla="*/ 18 w 2216"/>
              <a:gd name="T7" fmla="*/ 2 h 2037"/>
              <a:gd name="T8" fmla="*/ 35 w 2216"/>
              <a:gd name="T9" fmla="*/ 3 h 2037"/>
              <a:gd name="T10" fmla="*/ 51 w 2216"/>
              <a:gd name="T11" fmla="*/ 5 h 2037"/>
              <a:gd name="T12" fmla="*/ 68 w 2216"/>
              <a:gd name="T13" fmla="*/ 9 h 2037"/>
              <a:gd name="T14" fmla="*/ 84 w 2216"/>
              <a:gd name="T15" fmla="*/ 12 h 2037"/>
              <a:gd name="T16" fmla="*/ 99 w 2216"/>
              <a:gd name="T17" fmla="*/ 16 h 2037"/>
              <a:gd name="T18" fmla="*/ 115 w 2216"/>
              <a:gd name="T19" fmla="*/ 21 h 2037"/>
              <a:gd name="T20" fmla="*/ 130 w 2216"/>
              <a:gd name="T21" fmla="*/ 26 h 2037"/>
              <a:gd name="T22" fmla="*/ 159 w 2216"/>
              <a:gd name="T23" fmla="*/ 36 h 2037"/>
              <a:gd name="T24" fmla="*/ 185 w 2216"/>
              <a:gd name="T25" fmla="*/ 49 h 2037"/>
              <a:gd name="T26" fmla="*/ 211 w 2216"/>
              <a:gd name="T27" fmla="*/ 63 h 2037"/>
              <a:gd name="T28" fmla="*/ 233 w 2216"/>
              <a:gd name="T29" fmla="*/ 76 h 2037"/>
              <a:gd name="T30" fmla="*/ 254 w 2216"/>
              <a:gd name="T31" fmla="*/ 89 h 2037"/>
              <a:gd name="T32" fmla="*/ 273 w 2216"/>
              <a:gd name="T33" fmla="*/ 101 h 2037"/>
              <a:gd name="T34" fmla="*/ 301 w 2216"/>
              <a:gd name="T35" fmla="*/ 124 h 2037"/>
              <a:gd name="T36" fmla="*/ 312 w 2216"/>
              <a:gd name="T37" fmla="*/ 133 h 2037"/>
              <a:gd name="T38" fmla="*/ 319 w 2216"/>
              <a:gd name="T39" fmla="*/ 139 h 2037"/>
              <a:gd name="T40" fmla="*/ 327 w 2216"/>
              <a:gd name="T41" fmla="*/ 145 h 2037"/>
              <a:gd name="T42" fmla="*/ 1271 w 2216"/>
              <a:gd name="T43" fmla="*/ 1091 h 2037"/>
              <a:gd name="T44" fmla="*/ 2216 w 2216"/>
              <a:gd name="T45" fmla="*/ 2037 h 2037"/>
              <a:gd name="T46" fmla="*/ 1548 w 2216"/>
              <a:gd name="T47" fmla="*/ 2037 h 2037"/>
              <a:gd name="T48" fmla="*/ 879 w 2216"/>
              <a:gd name="T49" fmla="*/ 2037 h 2037"/>
              <a:gd name="T50" fmla="*/ 0 w 2216"/>
              <a:gd name="T51" fmla="*/ 1158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16" h="2037">
                <a:moveTo>
                  <a:pt x="0" y="1158"/>
                </a:moveTo>
                <a:lnTo>
                  <a:pt x="0" y="578"/>
                </a:lnTo>
                <a:lnTo>
                  <a:pt x="0" y="0"/>
                </a:lnTo>
                <a:lnTo>
                  <a:pt x="18" y="2"/>
                </a:lnTo>
                <a:lnTo>
                  <a:pt x="35" y="3"/>
                </a:lnTo>
                <a:lnTo>
                  <a:pt x="51" y="5"/>
                </a:lnTo>
                <a:lnTo>
                  <a:pt x="68" y="9"/>
                </a:lnTo>
                <a:lnTo>
                  <a:pt x="84" y="12"/>
                </a:lnTo>
                <a:lnTo>
                  <a:pt x="99" y="16"/>
                </a:lnTo>
                <a:lnTo>
                  <a:pt x="115" y="21"/>
                </a:lnTo>
                <a:lnTo>
                  <a:pt x="130" y="26"/>
                </a:lnTo>
                <a:lnTo>
                  <a:pt x="159" y="36"/>
                </a:lnTo>
                <a:lnTo>
                  <a:pt x="185" y="49"/>
                </a:lnTo>
                <a:lnTo>
                  <a:pt x="211" y="63"/>
                </a:lnTo>
                <a:lnTo>
                  <a:pt x="233" y="76"/>
                </a:lnTo>
                <a:lnTo>
                  <a:pt x="254" y="89"/>
                </a:lnTo>
                <a:lnTo>
                  <a:pt x="273" y="101"/>
                </a:lnTo>
                <a:lnTo>
                  <a:pt x="301" y="124"/>
                </a:lnTo>
                <a:lnTo>
                  <a:pt x="312" y="133"/>
                </a:lnTo>
                <a:lnTo>
                  <a:pt x="319" y="139"/>
                </a:lnTo>
                <a:lnTo>
                  <a:pt x="327" y="145"/>
                </a:lnTo>
                <a:lnTo>
                  <a:pt x="1271" y="1091"/>
                </a:lnTo>
                <a:lnTo>
                  <a:pt x="2216" y="2037"/>
                </a:lnTo>
                <a:lnTo>
                  <a:pt x="1548" y="2037"/>
                </a:lnTo>
                <a:lnTo>
                  <a:pt x="879" y="2037"/>
                </a:lnTo>
                <a:lnTo>
                  <a:pt x="0" y="11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3508376"/>
            <a:ext cx="3517900" cy="3233738"/>
          </a:xfrm>
          <a:custGeom>
            <a:avLst/>
            <a:gdLst>
              <a:gd name="T0" fmla="*/ 879 w 2216"/>
              <a:gd name="T1" fmla="*/ 0 h 2037"/>
              <a:gd name="T2" fmla="*/ 1548 w 2216"/>
              <a:gd name="T3" fmla="*/ 0 h 2037"/>
              <a:gd name="T4" fmla="*/ 2216 w 2216"/>
              <a:gd name="T5" fmla="*/ 0 h 2037"/>
              <a:gd name="T6" fmla="*/ 1271 w 2216"/>
              <a:gd name="T7" fmla="*/ 946 h 2037"/>
              <a:gd name="T8" fmla="*/ 327 w 2216"/>
              <a:gd name="T9" fmla="*/ 1892 h 2037"/>
              <a:gd name="T10" fmla="*/ 319 w 2216"/>
              <a:gd name="T11" fmla="*/ 1898 h 2037"/>
              <a:gd name="T12" fmla="*/ 312 w 2216"/>
              <a:gd name="T13" fmla="*/ 1905 h 2037"/>
              <a:gd name="T14" fmla="*/ 301 w 2216"/>
              <a:gd name="T15" fmla="*/ 1914 h 2037"/>
              <a:gd name="T16" fmla="*/ 288 w 2216"/>
              <a:gd name="T17" fmla="*/ 1925 h 2037"/>
              <a:gd name="T18" fmla="*/ 273 w 2216"/>
              <a:gd name="T19" fmla="*/ 1936 h 2037"/>
              <a:gd name="T20" fmla="*/ 254 w 2216"/>
              <a:gd name="T21" fmla="*/ 1948 h 2037"/>
              <a:gd name="T22" fmla="*/ 233 w 2216"/>
              <a:gd name="T23" fmla="*/ 1962 h 2037"/>
              <a:gd name="T24" fmla="*/ 211 w 2216"/>
              <a:gd name="T25" fmla="*/ 1976 h 2037"/>
              <a:gd name="T26" fmla="*/ 185 w 2216"/>
              <a:gd name="T27" fmla="*/ 1988 h 2037"/>
              <a:gd name="T28" fmla="*/ 159 w 2216"/>
              <a:gd name="T29" fmla="*/ 2001 h 2037"/>
              <a:gd name="T30" fmla="*/ 145 w 2216"/>
              <a:gd name="T31" fmla="*/ 2006 h 2037"/>
              <a:gd name="T32" fmla="*/ 130 w 2216"/>
              <a:gd name="T33" fmla="*/ 2012 h 2037"/>
              <a:gd name="T34" fmla="*/ 115 w 2216"/>
              <a:gd name="T35" fmla="*/ 2017 h 2037"/>
              <a:gd name="T36" fmla="*/ 99 w 2216"/>
              <a:gd name="T37" fmla="*/ 2021 h 2037"/>
              <a:gd name="T38" fmla="*/ 84 w 2216"/>
              <a:gd name="T39" fmla="*/ 2025 h 2037"/>
              <a:gd name="T40" fmla="*/ 68 w 2216"/>
              <a:gd name="T41" fmla="*/ 2029 h 2037"/>
              <a:gd name="T42" fmla="*/ 51 w 2216"/>
              <a:gd name="T43" fmla="*/ 2032 h 2037"/>
              <a:gd name="T44" fmla="*/ 35 w 2216"/>
              <a:gd name="T45" fmla="*/ 2035 h 2037"/>
              <a:gd name="T46" fmla="*/ 18 w 2216"/>
              <a:gd name="T47" fmla="*/ 2036 h 2037"/>
              <a:gd name="T48" fmla="*/ 0 w 2216"/>
              <a:gd name="T49" fmla="*/ 2037 h 2037"/>
              <a:gd name="T50" fmla="*/ 0 w 2216"/>
              <a:gd name="T51" fmla="*/ 1458 h 2037"/>
              <a:gd name="T52" fmla="*/ 0 w 2216"/>
              <a:gd name="T53" fmla="*/ 880 h 2037"/>
              <a:gd name="T54" fmla="*/ 879 w 2216"/>
              <a:gd name="T55" fmla="*/ 0 h 2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16" h="2037">
                <a:moveTo>
                  <a:pt x="879" y="0"/>
                </a:moveTo>
                <a:lnTo>
                  <a:pt x="1548" y="0"/>
                </a:lnTo>
                <a:lnTo>
                  <a:pt x="2216" y="0"/>
                </a:lnTo>
                <a:lnTo>
                  <a:pt x="1271" y="946"/>
                </a:lnTo>
                <a:lnTo>
                  <a:pt x="327" y="1892"/>
                </a:lnTo>
                <a:lnTo>
                  <a:pt x="319" y="1898"/>
                </a:lnTo>
                <a:lnTo>
                  <a:pt x="312" y="1905"/>
                </a:lnTo>
                <a:lnTo>
                  <a:pt x="301" y="1914"/>
                </a:lnTo>
                <a:lnTo>
                  <a:pt x="288" y="1925"/>
                </a:lnTo>
                <a:lnTo>
                  <a:pt x="273" y="1936"/>
                </a:lnTo>
                <a:lnTo>
                  <a:pt x="254" y="1948"/>
                </a:lnTo>
                <a:lnTo>
                  <a:pt x="233" y="1962"/>
                </a:lnTo>
                <a:lnTo>
                  <a:pt x="211" y="1976"/>
                </a:lnTo>
                <a:lnTo>
                  <a:pt x="185" y="1988"/>
                </a:lnTo>
                <a:lnTo>
                  <a:pt x="159" y="2001"/>
                </a:lnTo>
                <a:lnTo>
                  <a:pt x="145" y="2006"/>
                </a:lnTo>
                <a:lnTo>
                  <a:pt x="130" y="2012"/>
                </a:lnTo>
                <a:lnTo>
                  <a:pt x="115" y="2017"/>
                </a:lnTo>
                <a:lnTo>
                  <a:pt x="99" y="2021"/>
                </a:lnTo>
                <a:lnTo>
                  <a:pt x="84" y="2025"/>
                </a:lnTo>
                <a:lnTo>
                  <a:pt x="68" y="2029"/>
                </a:lnTo>
                <a:lnTo>
                  <a:pt x="51" y="2032"/>
                </a:lnTo>
                <a:lnTo>
                  <a:pt x="35" y="2035"/>
                </a:lnTo>
                <a:lnTo>
                  <a:pt x="18" y="2036"/>
                </a:lnTo>
                <a:lnTo>
                  <a:pt x="0" y="2037"/>
                </a:lnTo>
                <a:lnTo>
                  <a:pt x="0" y="1458"/>
                </a:lnTo>
                <a:lnTo>
                  <a:pt x="0" y="880"/>
                </a:lnTo>
                <a:lnTo>
                  <a:pt x="8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751" y="6237312"/>
            <a:ext cx="1291874" cy="431999"/>
          </a:xfrm>
          <a:prstGeom prst="rect">
            <a:avLst/>
          </a:prstGeom>
        </p:spPr>
      </p:pic>
      <p:sp>
        <p:nvSpPr>
          <p:cNvPr id="4" name="t_confidentiality"/>
          <p:cNvSpPr/>
          <p:nvPr userDrawn="1"/>
        </p:nvSpPr>
        <p:spPr>
          <a:xfrm>
            <a:off x="9626219" y="116632"/>
            <a:ext cx="216000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43421212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581" y="476672"/>
            <a:ext cx="10946017" cy="5544716"/>
          </a:xfrm>
          <a:prstGeom prst="round2DiagRect">
            <a:avLst>
              <a:gd name="adj1" fmla="val 6693"/>
              <a:gd name="adj2" fmla="val 0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6653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5391793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 flipH="1">
            <a:off x="6193625" y="1557340"/>
            <a:ext cx="5376973" cy="863549"/>
          </a:xfrm>
          <a:prstGeom prst="round1Rect">
            <a:avLst>
              <a:gd name="adj" fmla="val 37282"/>
            </a:avLst>
          </a:prstGeom>
          <a:solidFill>
            <a:schemeClr val="accent1"/>
          </a:solidFill>
        </p:spPr>
        <p:txBody>
          <a:bodyPr lIns="108000" tIns="108000" rIns="108000" bIns="10800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182563" indent="-182563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93267" y="2420890"/>
            <a:ext cx="5377329" cy="3600499"/>
          </a:xfrm>
          <a:custGeom>
            <a:avLst/>
            <a:gdLst>
              <a:gd name="connsiteX0" fmla="*/ 367035 w 4031680"/>
              <a:gd name="connsiteY0" fmla="*/ 0 h 3600499"/>
              <a:gd name="connsiteX1" fmla="*/ 4031680 w 4031680"/>
              <a:gd name="connsiteY1" fmla="*/ 0 h 3600499"/>
              <a:gd name="connsiteX2" fmla="*/ 4031680 w 4031680"/>
              <a:gd name="connsiteY2" fmla="*/ 0 h 3600499"/>
              <a:gd name="connsiteX3" fmla="*/ 4031680 w 4031680"/>
              <a:gd name="connsiteY3" fmla="*/ 3233464 h 3600499"/>
              <a:gd name="connsiteX4" fmla="*/ 3664645 w 4031680"/>
              <a:gd name="connsiteY4" fmla="*/ 3600499 h 3600499"/>
              <a:gd name="connsiteX5" fmla="*/ 0 w 4031680"/>
              <a:gd name="connsiteY5" fmla="*/ 3600499 h 3600499"/>
              <a:gd name="connsiteX6" fmla="*/ 0 w 4031680"/>
              <a:gd name="connsiteY6" fmla="*/ 3600499 h 3600499"/>
              <a:gd name="connsiteX7" fmla="*/ 0 w 4031680"/>
              <a:gd name="connsiteY7" fmla="*/ 367035 h 3600499"/>
              <a:gd name="connsiteX8" fmla="*/ 367035 w 4031680"/>
              <a:gd name="connsiteY8" fmla="*/ 0 h 3600499"/>
              <a:gd name="connsiteX0" fmla="*/ 91965 w 4116565"/>
              <a:gd name="connsiteY0" fmla="*/ 0 h 3600499"/>
              <a:gd name="connsiteX1" fmla="*/ 4116565 w 4116565"/>
              <a:gd name="connsiteY1" fmla="*/ 0 h 3600499"/>
              <a:gd name="connsiteX2" fmla="*/ 4116565 w 4116565"/>
              <a:gd name="connsiteY2" fmla="*/ 0 h 3600499"/>
              <a:gd name="connsiteX3" fmla="*/ 4116565 w 4116565"/>
              <a:gd name="connsiteY3" fmla="*/ 3233464 h 3600499"/>
              <a:gd name="connsiteX4" fmla="*/ 3749530 w 4116565"/>
              <a:gd name="connsiteY4" fmla="*/ 3600499 h 3600499"/>
              <a:gd name="connsiteX5" fmla="*/ 84885 w 4116565"/>
              <a:gd name="connsiteY5" fmla="*/ 3600499 h 3600499"/>
              <a:gd name="connsiteX6" fmla="*/ 84885 w 4116565"/>
              <a:gd name="connsiteY6" fmla="*/ 3600499 h 3600499"/>
              <a:gd name="connsiteX7" fmla="*/ 84885 w 4116565"/>
              <a:gd name="connsiteY7" fmla="*/ 367035 h 3600499"/>
              <a:gd name="connsiteX8" fmla="*/ 91965 w 4116565"/>
              <a:gd name="connsiteY8" fmla="*/ 0 h 3600499"/>
              <a:gd name="connsiteX0" fmla="*/ 7080 w 4031680"/>
              <a:gd name="connsiteY0" fmla="*/ 0 h 3600499"/>
              <a:gd name="connsiteX1" fmla="*/ 4031680 w 4031680"/>
              <a:gd name="connsiteY1" fmla="*/ 0 h 3600499"/>
              <a:gd name="connsiteX2" fmla="*/ 4031680 w 4031680"/>
              <a:gd name="connsiteY2" fmla="*/ 0 h 3600499"/>
              <a:gd name="connsiteX3" fmla="*/ 4031680 w 4031680"/>
              <a:gd name="connsiteY3" fmla="*/ 3233464 h 3600499"/>
              <a:gd name="connsiteX4" fmla="*/ 3664645 w 4031680"/>
              <a:gd name="connsiteY4" fmla="*/ 3600499 h 3600499"/>
              <a:gd name="connsiteX5" fmla="*/ 0 w 4031680"/>
              <a:gd name="connsiteY5" fmla="*/ 3600499 h 3600499"/>
              <a:gd name="connsiteX6" fmla="*/ 0 w 4031680"/>
              <a:gd name="connsiteY6" fmla="*/ 3600499 h 3600499"/>
              <a:gd name="connsiteX7" fmla="*/ 0 w 4031680"/>
              <a:gd name="connsiteY7" fmla="*/ 367035 h 3600499"/>
              <a:gd name="connsiteX8" fmla="*/ 7080 w 4031680"/>
              <a:gd name="connsiteY8" fmla="*/ 0 h 3600499"/>
              <a:gd name="connsiteX0" fmla="*/ 1541 w 4031947"/>
              <a:gd name="connsiteY0" fmla="*/ 0 h 3600499"/>
              <a:gd name="connsiteX1" fmla="*/ 4031947 w 4031947"/>
              <a:gd name="connsiteY1" fmla="*/ 0 h 3600499"/>
              <a:gd name="connsiteX2" fmla="*/ 4031947 w 4031947"/>
              <a:gd name="connsiteY2" fmla="*/ 0 h 3600499"/>
              <a:gd name="connsiteX3" fmla="*/ 4031947 w 4031947"/>
              <a:gd name="connsiteY3" fmla="*/ 3233464 h 3600499"/>
              <a:gd name="connsiteX4" fmla="*/ 3664912 w 4031947"/>
              <a:gd name="connsiteY4" fmla="*/ 3600499 h 3600499"/>
              <a:gd name="connsiteX5" fmla="*/ 267 w 4031947"/>
              <a:gd name="connsiteY5" fmla="*/ 3600499 h 3600499"/>
              <a:gd name="connsiteX6" fmla="*/ 267 w 4031947"/>
              <a:gd name="connsiteY6" fmla="*/ 3600499 h 3600499"/>
              <a:gd name="connsiteX7" fmla="*/ 267 w 4031947"/>
              <a:gd name="connsiteY7" fmla="*/ 367035 h 3600499"/>
              <a:gd name="connsiteX8" fmla="*/ 1541 w 4031947"/>
              <a:gd name="connsiteY8" fmla="*/ 0 h 360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1947" h="3600499">
                <a:moveTo>
                  <a:pt x="1541" y="0"/>
                </a:moveTo>
                <a:lnTo>
                  <a:pt x="4031947" y="0"/>
                </a:lnTo>
                <a:lnTo>
                  <a:pt x="4031947" y="0"/>
                </a:lnTo>
                <a:lnTo>
                  <a:pt x="4031947" y="3233464"/>
                </a:lnTo>
                <a:cubicBezTo>
                  <a:pt x="4031947" y="3436172"/>
                  <a:pt x="3867620" y="3600499"/>
                  <a:pt x="3664912" y="3600499"/>
                </a:cubicBezTo>
                <a:lnTo>
                  <a:pt x="267" y="3600499"/>
                </a:lnTo>
                <a:lnTo>
                  <a:pt x="267" y="3600499"/>
                </a:lnTo>
                <a:lnTo>
                  <a:pt x="267" y="367035"/>
                </a:lnTo>
                <a:cubicBezTo>
                  <a:pt x="267" y="164327"/>
                  <a:pt x="-870" y="168365"/>
                  <a:pt x="154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577766" y="6453338"/>
            <a:ext cx="3073141" cy="144017"/>
          </a:xfrm>
        </p:spPr>
        <p:txBody>
          <a:bodyPr wrap="square" tIns="0" bIns="1800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Source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012209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40"/>
            <a:ext cx="5391793" cy="4468471"/>
          </a:xfrm>
          <a:prstGeom prst="round2DiagRect">
            <a:avLst>
              <a:gd name="adj1" fmla="val 8442"/>
              <a:gd name="adj2" fmla="val 0"/>
            </a:avLst>
          </a:prstGeom>
          <a:solidFill>
            <a:srgbClr val="50B948"/>
          </a:solidFill>
        </p:spPr>
        <p:txBody>
          <a:bodyPr lIns="90000" tIns="54000" rIns="90000" bIns="54000"/>
          <a:lstStyle>
            <a:lvl1pPr marL="182563" indent="-182563">
              <a:buClr>
                <a:schemeClr val="bg1"/>
              </a:buClr>
              <a:buFont typeface="Wingdings" panose="05000000000000000000" pitchFamily="2" charset="2"/>
              <a:buChar char=""/>
              <a:defRPr sz="2000">
                <a:solidFill>
                  <a:schemeClr val="bg1"/>
                </a:solidFill>
              </a:defRPr>
            </a:lvl1pPr>
            <a:lvl2pPr marL="357188" indent="-174625">
              <a:buClr>
                <a:schemeClr val="bg1"/>
              </a:buClr>
              <a:buFont typeface="Wingdings" panose="05000000000000000000" pitchFamily="2" charset="2"/>
              <a:buChar char=""/>
              <a:defRPr sz="1600">
                <a:solidFill>
                  <a:schemeClr val="bg1"/>
                </a:solidFill>
              </a:defRPr>
            </a:lvl2pPr>
            <a:lvl3pPr marL="539750" indent="-182563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14375" indent="-174625">
              <a:buClr>
                <a:schemeClr val="bg1"/>
              </a:buClr>
              <a:buFont typeface="Arial" panose="020B0604020202020204" pitchFamily="34" charset="0"/>
              <a:buChar char="–"/>
              <a:defRPr sz="1400">
                <a:solidFill>
                  <a:schemeClr val="bg1"/>
                </a:solidFill>
              </a:defRPr>
            </a:lvl4pPr>
            <a:lvl5pPr marL="898525" indent="-184150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6178804" y="1557340"/>
            <a:ext cx="5391793" cy="4468471"/>
          </a:xfrm>
          <a:prstGeom prst="round2DiagRect">
            <a:avLst>
              <a:gd name="adj1" fmla="val 8442"/>
              <a:gd name="adj2" fmla="val 0"/>
            </a:avLst>
          </a:prstGeom>
          <a:solidFill>
            <a:schemeClr val="bg2"/>
          </a:solidFill>
        </p:spPr>
        <p:txBody>
          <a:bodyPr lIns="90000" tIns="54000" rIns="90000" bIns="54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–"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99095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5391793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6182832" y="1558801"/>
            <a:ext cx="5391793" cy="2152399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333005 w 4108451"/>
              <a:gd name="connsiteY0" fmla="*/ 0 h 4467009"/>
              <a:gd name="connsiteX1" fmla="*/ 4042792 w 4108451"/>
              <a:gd name="connsiteY1" fmla="*/ 0 h 4467009"/>
              <a:gd name="connsiteX2" fmla="*/ 4042792 w 4108451"/>
              <a:gd name="connsiteY2" fmla="*/ 0 h 4467009"/>
              <a:gd name="connsiteX3" fmla="*/ 4042792 w 4108451"/>
              <a:gd name="connsiteY3" fmla="*/ 4131045 h 4467009"/>
              <a:gd name="connsiteX4" fmla="*/ 4020505 w 4108451"/>
              <a:gd name="connsiteY4" fmla="*/ 4467009 h 4467009"/>
              <a:gd name="connsiteX5" fmla="*/ 0 w 4108451"/>
              <a:gd name="connsiteY5" fmla="*/ 4464050 h 4467009"/>
              <a:gd name="connsiteX6" fmla="*/ 0 w 4108451"/>
              <a:gd name="connsiteY6" fmla="*/ 4464050 h 4467009"/>
              <a:gd name="connsiteX7" fmla="*/ 0 w 4108451"/>
              <a:gd name="connsiteY7" fmla="*/ 333005 h 4467009"/>
              <a:gd name="connsiteX8" fmla="*/ 333005 w 4108451"/>
              <a:gd name="connsiteY8" fmla="*/ 0 h 4467009"/>
              <a:gd name="connsiteX0" fmla="*/ 333005 w 4114749"/>
              <a:gd name="connsiteY0" fmla="*/ 0 h 4467009"/>
              <a:gd name="connsiteX1" fmla="*/ 4042792 w 4114749"/>
              <a:gd name="connsiteY1" fmla="*/ 0 h 4467009"/>
              <a:gd name="connsiteX2" fmla="*/ 4042792 w 4114749"/>
              <a:gd name="connsiteY2" fmla="*/ 0 h 4467009"/>
              <a:gd name="connsiteX3" fmla="*/ 4042792 w 4114749"/>
              <a:gd name="connsiteY3" fmla="*/ 4131045 h 4467009"/>
              <a:gd name="connsiteX4" fmla="*/ 4029382 w 4114749"/>
              <a:gd name="connsiteY4" fmla="*/ 4467009 h 4467009"/>
              <a:gd name="connsiteX5" fmla="*/ 0 w 4114749"/>
              <a:gd name="connsiteY5" fmla="*/ 4464050 h 4467009"/>
              <a:gd name="connsiteX6" fmla="*/ 0 w 4114749"/>
              <a:gd name="connsiteY6" fmla="*/ 4464050 h 4467009"/>
              <a:gd name="connsiteX7" fmla="*/ 0 w 4114749"/>
              <a:gd name="connsiteY7" fmla="*/ 333005 h 4467009"/>
              <a:gd name="connsiteX8" fmla="*/ 333005 w 4114749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29382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38260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38260 w 4042792"/>
              <a:gd name="connsiteY3" fmla="*/ 4467009 h 4467009"/>
              <a:gd name="connsiteX4" fmla="*/ 0 w 4042792"/>
              <a:gd name="connsiteY4" fmla="*/ 4464050 h 4467009"/>
              <a:gd name="connsiteX5" fmla="*/ 0 w 4042792"/>
              <a:gd name="connsiteY5" fmla="*/ 4464050 h 4467009"/>
              <a:gd name="connsiteX6" fmla="*/ 0 w 4042792"/>
              <a:gd name="connsiteY6" fmla="*/ 333005 h 4467009"/>
              <a:gd name="connsiteX7" fmla="*/ 333005 w 4042792"/>
              <a:gd name="connsiteY7" fmla="*/ 0 h 4467009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2158435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333005 h 4464050"/>
              <a:gd name="connsiteX6" fmla="*/ 333005 w 4042792"/>
              <a:gd name="connsiteY6" fmla="*/ 0 h 4464050"/>
              <a:gd name="connsiteX0" fmla="*/ 333005 w 4042792"/>
              <a:gd name="connsiteY0" fmla="*/ 0 h 2152399"/>
              <a:gd name="connsiteX1" fmla="*/ 4042792 w 4042792"/>
              <a:gd name="connsiteY1" fmla="*/ 0 h 2152399"/>
              <a:gd name="connsiteX2" fmla="*/ 4042792 w 4042792"/>
              <a:gd name="connsiteY2" fmla="*/ 0 h 2152399"/>
              <a:gd name="connsiteX3" fmla="*/ 4038260 w 4042792"/>
              <a:gd name="connsiteY3" fmla="*/ 2152340 h 2152399"/>
              <a:gd name="connsiteX4" fmla="*/ 0 w 4042792"/>
              <a:gd name="connsiteY4" fmla="*/ 2152399 h 2152399"/>
              <a:gd name="connsiteX5" fmla="*/ 0 w 4042792"/>
              <a:gd name="connsiteY5" fmla="*/ 333005 h 2152399"/>
              <a:gd name="connsiteX6" fmla="*/ 333005 w 4042792"/>
              <a:gd name="connsiteY6" fmla="*/ 0 h 2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2792" h="2152399">
                <a:moveTo>
                  <a:pt x="333005" y="0"/>
                </a:moveTo>
                <a:lnTo>
                  <a:pt x="4042792" y="0"/>
                </a:lnTo>
                <a:lnTo>
                  <a:pt x="4042792" y="0"/>
                </a:lnTo>
                <a:cubicBezTo>
                  <a:pt x="4041281" y="1489003"/>
                  <a:pt x="4039771" y="663337"/>
                  <a:pt x="4038260" y="2152340"/>
                </a:cubicBezTo>
                <a:lnTo>
                  <a:pt x="0" y="2152399"/>
                </a:lnTo>
                <a:lnTo>
                  <a:pt x="0" y="333005"/>
                </a:lnTo>
                <a:cubicBezTo>
                  <a:pt x="0" y="149091"/>
                  <a:pt x="149091" y="0"/>
                  <a:pt x="33300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bg1"/>
              </a:buClr>
              <a:buFont typeface="Wingdings" panose="05000000000000000000" pitchFamily="2" charset="2"/>
              <a:buChar char=""/>
              <a:defRPr sz="2000">
                <a:solidFill>
                  <a:schemeClr val="bg1"/>
                </a:solidFill>
              </a:defRPr>
            </a:lvl1pPr>
            <a:lvl2pPr marL="357188" indent="-174625">
              <a:buClr>
                <a:schemeClr val="bg1"/>
              </a:buClr>
              <a:buFont typeface="Wingdings" panose="05000000000000000000" pitchFamily="2" charset="2"/>
              <a:buChar char=""/>
              <a:defRPr sz="1600">
                <a:solidFill>
                  <a:schemeClr val="bg1"/>
                </a:solidFill>
              </a:defRPr>
            </a:lvl2pPr>
            <a:lvl3pPr marL="539750" indent="-182563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714375" indent="-174625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898525" indent="-18415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191079" y="3853900"/>
            <a:ext cx="5391924" cy="2167488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81714 w 4124604"/>
              <a:gd name="connsiteY0" fmla="*/ 0 h 4464050"/>
              <a:gd name="connsiteX1" fmla="*/ 4124604 w 4124604"/>
              <a:gd name="connsiteY1" fmla="*/ 0 h 4464050"/>
              <a:gd name="connsiteX2" fmla="*/ 4124604 w 4124604"/>
              <a:gd name="connsiteY2" fmla="*/ 0 h 4464050"/>
              <a:gd name="connsiteX3" fmla="*/ 4124604 w 4124604"/>
              <a:gd name="connsiteY3" fmla="*/ 4131045 h 4464050"/>
              <a:gd name="connsiteX4" fmla="*/ 3791599 w 4124604"/>
              <a:gd name="connsiteY4" fmla="*/ 4464050 h 4464050"/>
              <a:gd name="connsiteX5" fmla="*/ 81812 w 4124604"/>
              <a:gd name="connsiteY5" fmla="*/ 4464050 h 4464050"/>
              <a:gd name="connsiteX6" fmla="*/ 81812 w 4124604"/>
              <a:gd name="connsiteY6" fmla="*/ 4464050 h 4464050"/>
              <a:gd name="connsiteX7" fmla="*/ 81812 w 4124604"/>
              <a:gd name="connsiteY7" fmla="*/ 333005 h 4464050"/>
              <a:gd name="connsiteX8" fmla="*/ 81714 w 4124604"/>
              <a:gd name="connsiteY8" fmla="*/ 0 h 4464050"/>
              <a:gd name="connsiteX0" fmla="*/ 436 w 4043326"/>
              <a:gd name="connsiteY0" fmla="*/ 0 h 4464050"/>
              <a:gd name="connsiteX1" fmla="*/ 4043326 w 4043326"/>
              <a:gd name="connsiteY1" fmla="*/ 0 h 4464050"/>
              <a:gd name="connsiteX2" fmla="*/ 4043326 w 4043326"/>
              <a:gd name="connsiteY2" fmla="*/ 0 h 4464050"/>
              <a:gd name="connsiteX3" fmla="*/ 4043326 w 4043326"/>
              <a:gd name="connsiteY3" fmla="*/ 4131045 h 4464050"/>
              <a:gd name="connsiteX4" fmla="*/ 3710321 w 4043326"/>
              <a:gd name="connsiteY4" fmla="*/ 4464050 h 4464050"/>
              <a:gd name="connsiteX5" fmla="*/ 534 w 4043326"/>
              <a:gd name="connsiteY5" fmla="*/ 4464050 h 4464050"/>
              <a:gd name="connsiteX6" fmla="*/ 534 w 4043326"/>
              <a:gd name="connsiteY6" fmla="*/ 4464050 h 4464050"/>
              <a:gd name="connsiteX7" fmla="*/ 534 w 4043326"/>
              <a:gd name="connsiteY7" fmla="*/ 333005 h 4464050"/>
              <a:gd name="connsiteX8" fmla="*/ 436 w 4043326"/>
              <a:gd name="connsiteY8" fmla="*/ 0 h 4464050"/>
              <a:gd name="connsiteX0" fmla="*/ 0 w 4042890"/>
              <a:gd name="connsiteY0" fmla="*/ 0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0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2293544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4131045 h 4464050"/>
              <a:gd name="connsiteX3" fmla="*/ 3709885 w 4042890"/>
              <a:gd name="connsiteY3" fmla="*/ 4464050 h 4464050"/>
              <a:gd name="connsiteX4" fmla="*/ 98 w 4042890"/>
              <a:gd name="connsiteY4" fmla="*/ 4464050 h 4464050"/>
              <a:gd name="connsiteX5" fmla="*/ 98 w 4042890"/>
              <a:gd name="connsiteY5" fmla="*/ 4464050 h 4464050"/>
              <a:gd name="connsiteX6" fmla="*/ 0 w 4042890"/>
              <a:gd name="connsiteY6" fmla="*/ 2296562 h 4464050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98 w 4042890"/>
              <a:gd name="connsiteY4" fmla="*/ 2167488 h 2167488"/>
              <a:gd name="connsiteX5" fmla="*/ 98 w 4042890"/>
              <a:gd name="connsiteY5" fmla="*/ 2167488 h 2167488"/>
              <a:gd name="connsiteX6" fmla="*/ 0 w 4042890"/>
              <a:gd name="connsiteY6" fmla="*/ 0 h 21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2890" h="2167488">
                <a:moveTo>
                  <a:pt x="0" y="0"/>
                </a:moveTo>
                <a:lnTo>
                  <a:pt x="4042890" y="3018"/>
                </a:lnTo>
                <a:lnTo>
                  <a:pt x="4042890" y="1834483"/>
                </a:lnTo>
                <a:cubicBezTo>
                  <a:pt x="4042890" y="2018397"/>
                  <a:pt x="3893799" y="2167488"/>
                  <a:pt x="3709885" y="2167488"/>
                </a:cubicBezTo>
                <a:lnTo>
                  <a:pt x="98" y="2167488"/>
                </a:lnTo>
                <a:lnTo>
                  <a:pt x="98" y="2167488"/>
                </a:lnTo>
                <a:cubicBezTo>
                  <a:pt x="65" y="679471"/>
                  <a:pt x="33" y="1488017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37811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2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5391793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6182832" y="1558801"/>
            <a:ext cx="5391793" cy="2152399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333005 w 4108451"/>
              <a:gd name="connsiteY0" fmla="*/ 0 h 4467009"/>
              <a:gd name="connsiteX1" fmla="*/ 4042792 w 4108451"/>
              <a:gd name="connsiteY1" fmla="*/ 0 h 4467009"/>
              <a:gd name="connsiteX2" fmla="*/ 4042792 w 4108451"/>
              <a:gd name="connsiteY2" fmla="*/ 0 h 4467009"/>
              <a:gd name="connsiteX3" fmla="*/ 4042792 w 4108451"/>
              <a:gd name="connsiteY3" fmla="*/ 4131045 h 4467009"/>
              <a:gd name="connsiteX4" fmla="*/ 4020505 w 4108451"/>
              <a:gd name="connsiteY4" fmla="*/ 4467009 h 4467009"/>
              <a:gd name="connsiteX5" fmla="*/ 0 w 4108451"/>
              <a:gd name="connsiteY5" fmla="*/ 4464050 h 4467009"/>
              <a:gd name="connsiteX6" fmla="*/ 0 w 4108451"/>
              <a:gd name="connsiteY6" fmla="*/ 4464050 h 4467009"/>
              <a:gd name="connsiteX7" fmla="*/ 0 w 4108451"/>
              <a:gd name="connsiteY7" fmla="*/ 333005 h 4467009"/>
              <a:gd name="connsiteX8" fmla="*/ 333005 w 4108451"/>
              <a:gd name="connsiteY8" fmla="*/ 0 h 4467009"/>
              <a:gd name="connsiteX0" fmla="*/ 333005 w 4114749"/>
              <a:gd name="connsiteY0" fmla="*/ 0 h 4467009"/>
              <a:gd name="connsiteX1" fmla="*/ 4042792 w 4114749"/>
              <a:gd name="connsiteY1" fmla="*/ 0 h 4467009"/>
              <a:gd name="connsiteX2" fmla="*/ 4042792 w 4114749"/>
              <a:gd name="connsiteY2" fmla="*/ 0 h 4467009"/>
              <a:gd name="connsiteX3" fmla="*/ 4042792 w 4114749"/>
              <a:gd name="connsiteY3" fmla="*/ 4131045 h 4467009"/>
              <a:gd name="connsiteX4" fmla="*/ 4029382 w 4114749"/>
              <a:gd name="connsiteY4" fmla="*/ 4467009 h 4467009"/>
              <a:gd name="connsiteX5" fmla="*/ 0 w 4114749"/>
              <a:gd name="connsiteY5" fmla="*/ 4464050 h 4467009"/>
              <a:gd name="connsiteX6" fmla="*/ 0 w 4114749"/>
              <a:gd name="connsiteY6" fmla="*/ 4464050 h 4467009"/>
              <a:gd name="connsiteX7" fmla="*/ 0 w 4114749"/>
              <a:gd name="connsiteY7" fmla="*/ 333005 h 4467009"/>
              <a:gd name="connsiteX8" fmla="*/ 333005 w 4114749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29382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38260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38260 w 4042792"/>
              <a:gd name="connsiteY3" fmla="*/ 4467009 h 4467009"/>
              <a:gd name="connsiteX4" fmla="*/ 0 w 4042792"/>
              <a:gd name="connsiteY4" fmla="*/ 4464050 h 4467009"/>
              <a:gd name="connsiteX5" fmla="*/ 0 w 4042792"/>
              <a:gd name="connsiteY5" fmla="*/ 4464050 h 4467009"/>
              <a:gd name="connsiteX6" fmla="*/ 0 w 4042792"/>
              <a:gd name="connsiteY6" fmla="*/ 333005 h 4467009"/>
              <a:gd name="connsiteX7" fmla="*/ 333005 w 4042792"/>
              <a:gd name="connsiteY7" fmla="*/ 0 h 4467009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2158435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333005 h 4464050"/>
              <a:gd name="connsiteX6" fmla="*/ 333005 w 4042792"/>
              <a:gd name="connsiteY6" fmla="*/ 0 h 4464050"/>
              <a:gd name="connsiteX0" fmla="*/ 333005 w 4042792"/>
              <a:gd name="connsiteY0" fmla="*/ 0 h 2152399"/>
              <a:gd name="connsiteX1" fmla="*/ 4042792 w 4042792"/>
              <a:gd name="connsiteY1" fmla="*/ 0 h 2152399"/>
              <a:gd name="connsiteX2" fmla="*/ 4042792 w 4042792"/>
              <a:gd name="connsiteY2" fmla="*/ 0 h 2152399"/>
              <a:gd name="connsiteX3" fmla="*/ 4038260 w 4042792"/>
              <a:gd name="connsiteY3" fmla="*/ 2152340 h 2152399"/>
              <a:gd name="connsiteX4" fmla="*/ 0 w 4042792"/>
              <a:gd name="connsiteY4" fmla="*/ 2152399 h 2152399"/>
              <a:gd name="connsiteX5" fmla="*/ 0 w 4042792"/>
              <a:gd name="connsiteY5" fmla="*/ 333005 h 2152399"/>
              <a:gd name="connsiteX6" fmla="*/ 333005 w 4042792"/>
              <a:gd name="connsiteY6" fmla="*/ 0 h 2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2792" h="2152399">
                <a:moveTo>
                  <a:pt x="333005" y="0"/>
                </a:moveTo>
                <a:lnTo>
                  <a:pt x="4042792" y="0"/>
                </a:lnTo>
                <a:lnTo>
                  <a:pt x="4042792" y="0"/>
                </a:lnTo>
                <a:cubicBezTo>
                  <a:pt x="4041281" y="1489003"/>
                  <a:pt x="4039771" y="663337"/>
                  <a:pt x="4038260" y="2152340"/>
                </a:cubicBezTo>
                <a:lnTo>
                  <a:pt x="0" y="2152399"/>
                </a:lnTo>
                <a:lnTo>
                  <a:pt x="0" y="333005"/>
                </a:lnTo>
                <a:cubicBezTo>
                  <a:pt x="0" y="149091"/>
                  <a:pt x="149091" y="0"/>
                  <a:pt x="333005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bg1"/>
              </a:buClr>
              <a:buFont typeface="Wingdings" panose="05000000000000000000" pitchFamily="2" charset="2"/>
              <a:buChar char=""/>
              <a:defRPr sz="2000">
                <a:solidFill>
                  <a:schemeClr val="bg1"/>
                </a:solidFill>
              </a:defRPr>
            </a:lvl1pPr>
            <a:lvl2pPr marL="357188" indent="-174625">
              <a:buClr>
                <a:schemeClr val="bg1"/>
              </a:buClr>
              <a:buFont typeface="Wingdings" panose="05000000000000000000" pitchFamily="2" charset="2"/>
              <a:buChar char=""/>
              <a:defRPr sz="1600">
                <a:solidFill>
                  <a:schemeClr val="bg1"/>
                </a:solidFill>
              </a:defRPr>
            </a:lvl2pPr>
            <a:lvl3pPr marL="539750" indent="-182563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714375" indent="-174625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898525" indent="-18415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191079" y="3853900"/>
            <a:ext cx="5391924" cy="2167488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81714 w 4124604"/>
              <a:gd name="connsiteY0" fmla="*/ 0 h 4464050"/>
              <a:gd name="connsiteX1" fmla="*/ 4124604 w 4124604"/>
              <a:gd name="connsiteY1" fmla="*/ 0 h 4464050"/>
              <a:gd name="connsiteX2" fmla="*/ 4124604 w 4124604"/>
              <a:gd name="connsiteY2" fmla="*/ 0 h 4464050"/>
              <a:gd name="connsiteX3" fmla="*/ 4124604 w 4124604"/>
              <a:gd name="connsiteY3" fmla="*/ 4131045 h 4464050"/>
              <a:gd name="connsiteX4" fmla="*/ 3791599 w 4124604"/>
              <a:gd name="connsiteY4" fmla="*/ 4464050 h 4464050"/>
              <a:gd name="connsiteX5" fmla="*/ 81812 w 4124604"/>
              <a:gd name="connsiteY5" fmla="*/ 4464050 h 4464050"/>
              <a:gd name="connsiteX6" fmla="*/ 81812 w 4124604"/>
              <a:gd name="connsiteY6" fmla="*/ 4464050 h 4464050"/>
              <a:gd name="connsiteX7" fmla="*/ 81812 w 4124604"/>
              <a:gd name="connsiteY7" fmla="*/ 333005 h 4464050"/>
              <a:gd name="connsiteX8" fmla="*/ 81714 w 4124604"/>
              <a:gd name="connsiteY8" fmla="*/ 0 h 4464050"/>
              <a:gd name="connsiteX0" fmla="*/ 436 w 4043326"/>
              <a:gd name="connsiteY0" fmla="*/ 0 h 4464050"/>
              <a:gd name="connsiteX1" fmla="*/ 4043326 w 4043326"/>
              <a:gd name="connsiteY1" fmla="*/ 0 h 4464050"/>
              <a:gd name="connsiteX2" fmla="*/ 4043326 w 4043326"/>
              <a:gd name="connsiteY2" fmla="*/ 0 h 4464050"/>
              <a:gd name="connsiteX3" fmla="*/ 4043326 w 4043326"/>
              <a:gd name="connsiteY3" fmla="*/ 4131045 h 4464050"/>
              <a:gd name="connsiteX4" fmla="*/ 3710321 w 4043326"/>
              <a:gd name="connsiteY4" fmla="*/ 4464050 h 4464050"/>
              <a:gd name="connsiteX5" fmla="*/ 534 w 4043326"/>
              <a:gd name="connsiteY5" fmla="*/ 4464050 h 4464050"/>
              <a:gd name="connsiteX6" fmla="*/ 534 w 4043326"/>
              <a:gd name="connsiteY6" fmla="*/ 4464050 h 4464050"/>
              <a:gd name="connsiteX7" fmla="*/ 534 w 4043326"/>
              <a:gd name="connsiteY7" fmla="*/ 333005 h 4464050"/>
              <a:gd name="connsiteX8" fmla="*/ 436 w 4043326"/>
              <a:gd name="connsiteY8" fmla="*/ 0 h 4464050"/>
              <a:gd name="connsiteX0" fmla="*/ 0 w 4042890"/>
              <a:gd name="connsiteY0" fmla="*/ 0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0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2293544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4131045 h 4464050"/>
              <a:gd name="connsiteX3" fmla="*/ 3709885 w 4042890"/>
              <a:gd name="connsiteY3" fmla="*/ 4464050 h 4464050"/>
              <a:gd name="connsiteX4" fmla="*/ 98 w 4042890"/>
              <a:gd name="connsiteY4" fmla="*/ 4464050 h 4464050"/>
              <a:gd name="connsiteX5" fmla="*/ 98 w 4042890"/>
              <a:gd name="connsiteY5" fmla="*/ 4464050 h 4464050"/>
              <a:gd name="connsiteX6" fmla="*/ 0 w 4042890"/>
              <a:gd name="connsiteY6" fmla="*/ 2296562 h 4464050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98 w 4042890"/>
              <a:gd name="connsiteY4" fmla="*/ 2167488 h 2167488"/>
              <a:gd name="connsiteX5" fmla="*/ 98 w 4042890"/>
              <a:gd name="connsiteY5" fmla="*/ 2167488 h 2167488"/>
              <a:gd name="connsiteX6" fmla="*/ 0 w 4042890"/>
              <a:gd name="connsiteY6" fmla="*/ 0 h 21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2890" h="2167488">
                <a:moveTo>
                  <a:pt x="0" y="0"/>
                </a:moveTo>
                <a:lnTo>
                  <a:pt x="4042890" y="3018"/>
                </a:lnTo>
                <a:lnTo>
                  <a:pt x="4042890" y="1834483"/>
                </a:lnTo>
                <a:cubicBezTo>
                  <a:pt x="4042890" y="2018397"/>
                  <a:pt x="3893799" y="2167488"/>
                  <a:pt x="3709885" y="2167488"/>
                </a:cubicBezTo>
                <a:lnTo>
                  <a:pt x="98" y="2167488"/>
                </a:lnTo>
                <a:lnTo>
                  <a:pt x="98" y="2167488"/>
                </a:lnTo>
                <a:cubicBezTo>
                  <a:pt x="65" y="679471"/>
                  <a:pt x="33" y="1488017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7891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rgbClr val="242527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7696649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8593789" y="1558801"/>
            <a:ext cx="2972889" cy="2152399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333005 w 4108451"/>
              <a:gd name="connsiteY0" fmla="*/ 0 h 4467009"/>
              <a:gd name="connsiteX1" fmla="*/ 4042792 w 4108451"/>
              <a:gd name="connsiteY1" fmla="*/ 0 h 4467009"/>
              <a:gd name="connsiteX2" fmla="*/ 4042792 w 4108451"/>
              <a:gd name="connsiteY2" fmla="*/ 0 h 4467009"/>
              <a:gd name="connsiteX3" fmla="*/ 4042792 w 4108451"/>
              <a:gd name="connsiteY3" fmla="*/ 4131045 h 4467009"/>
              <a:gd name="connsiteX4" fmla="*/ 4020505 w 4108451"/>
              <a:gd name="connsiteY4" fmla="*/ 4467009 h 4467009"/>
              <a:gd name="connsiteX5" fmla="*/ 0 w 4108451"/>
              <a:gd name="connsiteY5" fmla="*/ 4464050 h 4467009"/>
              <a:gd name="connsiteX6" fmla="*/ 0 w 4108451"/>
              <a:gd name="connsiteY6" fmla="*/ 4464050 h 4467009"/>
              <a:gd name="connsiteX7" fmla="*/ 0 w 4108451"/>
              <a:gd name="connsiteY7" fmla="*/ 333005 h 4467009"/>
              <a:gd name="connsiteX8" fmla="*/ 333005 w 4108451"/>
              <a:gd name="connsiteY8" fmla="*/ 0 h 4467009"/>
              <a:gd name="connsiteX0" fmla="*/ 333005 w 4114749"/>
              <a:gd name="connsiteY0" fmla="*/ 0 h 4467009"/>
              <a:gd name="connsiteX1" fmla="*/ 4042792 w 4114749"/>
              <a:gd name="connsiteY1" fmla="*/ 0 h 4467009"/>
              <a:gd name="connsiteX2" fmla="*/ 4042792 w 4114749"/>
              <a:gd name="connsiteY2" fmla="*/ 0 h 4467009"/>
              <a:gd name="connsiteX3" fmla="*/ 4042792 w 4114749"/>
              <a:gd name="connsiteY3" fmla="*/ 4131045 h 4467009"/>
              <a:gd name="connsiteX4" fmla="*/ 4029382 w 4114749"/>
              <a:gd name="connsiteY4" fmla="*/ 4467009 h 4467009"/>
              <a:gd name="connsiteX5" fmla="*/ 0 w 4114749"/>
              <a:gd name="connsiteY5" fmla="*/ 4464050 h 4467009"/>
              <a:gd name="connsiteX6" fmla="*/ 0 w 4114749"/>
              <a:gd name="connsiteY6" fmla="*/ 4464050 h 4467009"/>
              <a:gd name="connsiteX7" fmla="*/ 0 w 4114749"/>
              <a:gd name="connsiteY7" fmla="*/ 333005 h 4467009"/>
              <a:gd name="connsiteX8" fmla="*/ 333005 w 4114749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29382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38260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38260 w 4042792"/>
              <a:gd name="connsiteY3" fmla="*/ 4467009 h 4467009"/>
              <a:gd name="connsiteX4" fmla="*/ 0 w 4042792"/>
              <a:gd name="connsiteY4" fmla="*/ 4464050 h 4467009"/>
              <a:gd name="connsiteX5" fmla="*/ 0 w 4042792"/>
              <a:gd name="connsiteY5" fmla="*/ 4464050 h 4467009"/>
              <a:gd name="connsiteX6" fmla="*/ 0 w 4042792"/>
              <a:gd name="connsiteY6" fmla="*/ 333005 h 4467009"/>
              <a:gd name="connsiteX7" fmla="*/ 333005 w 4042792"/>
              <a:gd name="connsiteY7" fmla="*/ 0 h 4467009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2158435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333005 h 4464050"/>
              <a:gd name="connsiteX6" fmla="*/ 333005 w 4042792"/>
              <a:gd name="connsiteY6" fmla="*/ 0 h 4464050"/>
              <a:gd name="connsiteX0" fmla="*/ 333005 w 4042792"/>
              <a:gd name="connsiteY0" fmla="*/ 0 h 2152399"/>
              <a:gd name="connsiteX1" fmla="*/ 4042792 w 4042792"/>
              <a:gd name="connsiteY1" fmla="*/ 0 h 2152399"/>
              <a:gd name="connsiteX2" fmla="*/ 4042792 w 4042792"/>
              <a:gd name="connsiteY2" fmla="*/ 0 h 2152399"/>
              <a:gd name="connsiteX3" fmla="*/ 4038260 w 4042792"/>
              <a:gd name="connsiteY3" fmla="*/ 2152340 h 2152399"/>
              <a:gd name="connsiteX4" fmla="*/ 0 w 4042792"/>
              <a:gd name="connsiteY4" fmla="*/ 2152399 h 2152399"/>
              <a:gd name="connsiteX5" fmla="*/ 0 w 4042792"/>
              <a:gd name="connsiteY5" fmla="*/ 333005 h 2152399"/>
              <a:gd name="connsiteX6" fmla="*/ 333005 w 4042792"/>
              <a:gd name="connsiteY6" fmla="*/ 0 h 2152399"/>
              <a:gd name="connsiteX0" fmla="*/ 333005 w 4042792"/>
              <a:gd name="connsiteY0" fmla="*/ 0 h 2152399"/>
              <a:gd name="connsiteX1" fmla="*/ 4042792 w 4042792"/>
              <a:gd name="connsiteY1" fmla="*/ 0 h 2152399"/>
              <a:gd name="connsiteX2" fmla="*/ 2227763 w 4042792"/>
              <a:gd name="connsiteY2" fmla="*/ 0 h 2152399"/>
              <a:gd name="connsiteX3" fmla="*/ 4038260 w 4042792"/>
              <a:gd name="connsiteY3" fmla="*/ 2152340 h 2152399"/>
              <a:gd name="connsiteX4" fmla="*/ 0 w 4042792"/>
              <a:gd name="connsiteY4" fmla="*/ 2152399 h 2152399"/>
              <a:gd name="connsiteX5" fmla="*/ 0 w 4042792"/>
              <a:gd name="connsiteY5" fmla="*/ 333005 h 2152399"/>
              <a:gd name="connsiteX6" fmla="*/ 333005 w 4042792"/>
              <a:gd name="connsiteY6" fmla="*/ 0 h 2152399"/>
              <a:gd name="connsiteX0" fmla="*/ 333005 w 4038260"/>
              <a:gd name="connsiteY0" fmla="*/ 0 h 2152399"/>
              <a:gd name="connsiteX1" fmla="*/ 2227763 w 4038260"/>
              <a:gd name="connsiteY1" fmla="*/ 0 h 2152399"/>
              <a:gd name="connsiteX2" fmla="*/ 4038260 w 4038260"/>
              <a:gd name="connsiteY2" fmla="*/ 2152340 h 2152399"/>
              <a:gd name="connsiteX3" fmla="*/ 0 w 4038260"/>
              <a:gd name="connsiteY3" fmla="*/ 2152399 h 2152399"/>
              <a:gd name="connsiteX4" fmla="*/ 0 w 4038260"/>
              <a:gd name="connsiteY4" fmla="*/ 333005 h 2152399"/>
              <a:gd name="connsiteX5" fmla="*/ 333005 w 4038260"/>
              <a:gd name="connsiteY5" fmla="*/ 0 h 2152399"/>
              <a:gd name="connsiteX0" fmla="*/ 333005 w 2229086"/>
              <a:gd name="connsiteY0" fmla="*/ 0 h 2152399"/>
              <a:gd name="connsiteX1" fmla="*/ 2227763 w 2229086"/>
              <a:gd name="connsiteY1" fmla="*/ 0 h 2152399"/>
              <a:gd name="connsiteX2" fmla="*/ 2228739 w 2229086"/>
              <a:gd name="connsiteY2" fmla="*/ 2152340 h 2152399"/>
              <a:gd name="connsiteX3" fmla="*/ 0 w 2229086"/>
              <a:gd name="connsiteY3" fmla="*/ 2152399 h 2152399"/>
              <a:gd name="connsiteX4" fmla="*/ 0 w 2229086"/>
              <a:gd name="connsiteY4" fmla="*/ 333005 h 2152399"/>
              <a:gd name="connsiteX5" fmla="*/ 333005 w 2229086"/>
              <a:gd name="connsiteY5" fmla="*/ 0 h 2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086" h="2152399">
                <a:moveTo>
                  <a:pt x="333005" y="0"/>
                </a:moveTo>
                <a:lnTo>
                  <a:pt x="2227763" y="0"/>
                </a:lnTo>
                <a:cubicBezTo>
                  <a:pt x="2226252" y="1489003"/>
                  <a:pt x="2230250" y="663337"/>
                  <a:pt x="2228739" y="2152340"/>
                </a:cubicBezTo>
                <a:lnTo>
                  <a:pt x="0" y="2152399"/>
                </a:lnTo>
                <a:lnTo>
                  <a:pt x="0" y="333005"/>
                </a:lnTo>
                <a:cubicBezTo>
                  <a:pt x="0" y="149091"/>
                  <a:pt x="149091" y="0"/>
                  <a:pt x="3330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8593512" y="3853900"/>
            <a:ext cx="2989491" cy="2167488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81714 w 4124604"/>
              <a:gd name="connsiteY0" fmla="*/ 0 h 4464050"/>
              <a:gd name="connsiteX1" fmla="*/ 4124604 w 4124604"/>
              <a:gd name="connsiteY1" fmla="*/ 0 h 4464050"/>
              <a:gd name="connsiteX2" fmla="*/ 4124604 w 4124604"/>
              <a:gd name="connsiteY2" fmla="*/ 0 h 4464050"/>
              <a:gd name="connsiteX3" fmla="*/ 4124604 w 4124604"/>
              <a:gd name="connsiteY3" fmla="*/ 4131045 h 4464050"/>
              <a:gd name="connsiteX4" fmla="*/ 3791599 w 4124604"/>
              <a:gd name="connsiteY4" fmla="*/ 4464050 h 4464050"/>
              <a:gd name="connsiteX5" fmla="*/ 81812 w 4124604"/>
              <a:gd name="connsiteY5" fmla="*/ 4464050 h 4464050"/>
              <a:gd name="connsiteX6" fmla="*/ 81812 w 4124604"/>
              <a:gd name="connsiteY6" fmla="*/ 4464050 h 4464050"/>
              <a:gd name="connsiteX7" fmla="*/ 81812 w 4124604"/>
              <a:gd name="connsiteY7" fmla="*/ 333005 h 4464050"/>
              <a:gd name="connsiteX8" fmla="*/ 81714 w 4124604"/>
              <a:gd name="connsiteY8" fmla="*/ 0 h 4464050"/>
              <a:gd name="connsiteX0" fmla="*/ 436 w 4043326"/>
              <a:gd name="connsiteY0" fmla="*/ 0 h 4464050"/>
              <a:gd name="connsiteX1" fmla="*/ 4043326 w 4043326"/>
              <a:gd name="connsiteY1" fmla="*/ 0 h 4464050"/>
              <a:gd name="connsiteX2" fmla="*/ 4043326 w 4043326"/>
              <a:gd name="connsiteY2" fmla="*/ 0 h 4464050"/>
              <a:gd name="connsiteX3" fmla="*/ 4043326 w 4043326"/>
              <a:gd name="connsiteY3" fmla="*/ 4131045 h 4464050"/>
              <a:gd name="connsiteX4" fmla="*/ 3710321 w 4043326"/>
              <a:gd name="connsiteY4" fmla="*/ 4464050 h 4464050"/>
              <a:gd name="connsiteX5" fmla="*/ 534 w 4043326"/>
              <a:gd name="connsiteY5" fmla="*/ 4464050 h 4464050"/>
              <a:gd name="connsiteX6" fmla="*/ 534 w 4043326"/>
              <a:gd name="connsiteY6" fmla="*/ 4464050 h 4464050"/>
              <a:gd name="connsiteX7" fmla="*/ 534 w 4043326"/>
              <a:gd name="connsiteY7" fmla="*/ 333005 h 4464050"/>
              <a:gd name="connsiteX8" fmla="*/ 436 w 4043326"/>
              <a:gd name="connsiteY8" fmla="*/ 0 h 4464050"/>
              <a:gd name="connsiteX0" fmla="*/ 0 w 4042890"/>
              <a:gd name="connsiteY0" fmla="*/ 0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0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2293544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4131045 h 4464050"/>
              <a:gd name="connsiteX3" fmla="*/ 3709885 w 4042890"/>
              <a:gd name="connsiteY3" fmla="*/ 4464050 h 4464050"/>
              <a:gd name="connsiteX4" fmla="*/ 98 w 4042890"/>
              <a:gd name="connsiteY4" fmla="*/ 4464050 h 4464050"/>
              <a:gd name="connsiteX5" fmla="*/ 98 w 4042890"/>
              <a:gd name="connsiteY5" fmla="*/ 4464050 h 4464050"/>
              <a:gd name="connsiteX6" fmla="*/ 0 w 4042890"/>
              <a:gd name="connsiteY6" fmla="*/ 2296562 h 4464050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98 w 4042890"/>
              <a:gd name="connsiteY4" fmla="*/ 2167488 h 2167488"/>
              <a:gd name="connsiteX5" fmla="*/ 98 w 4042890"/>
              <a:gd name="connsiteY5" fmla="*/ 2167488 h 2167488"/>
              <a:gd name="connsiteX6" fmla="*/ 0 w 4042890"/>
              <a:gd name="connsiteY6" fmla="*/ 0 h 2167488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98 w 4042890"/>
              <a:gd name="connsiteY4" fmla="*/ 2167488 h 2167488"/>
              <a:gd name="connsiteX5" fmla="*/ 1801356 w 4042890"/>
              <a:gd name="connsiteY5" fmla="*/ 2167488 h 2167488"/>
              <a:gd name="connsiteX6" fmla="*/ 0 w 4042890"/>
              <a:gd name="connsiteY6" fmla="*/ 0 h 2167488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1801356 w 4042890"/>
              <a:gd name="connsiteY4" fmla="*/ 2167488 h 2167488"/>
              <a:gd name="connsiteX5" fmla="*/ 0 w 4042890"/>
              <a:gd name="connsiteY5" fmla="*/ 0 h 2167488"/>
              <a:gd name="connsiteX0" fmla="*/ 0 w 2241633"/>
              <a:gd name="connsiteY0" fmla="*/ 0 h 2167488"/>
              <a:gd name="connsiteX1" fmla="*/ 2241633 w 2241633"/>
              <a:gd name="connsiteY1" fmla="*/ 3018 h 2167488"/>
              <a:gd name="connsiteX2" fmla="*/ 2241633 w 2241633"/>
              <a:gd name="connsiteY2" fmla="*/ 1834483 h 2167488"/>
              <a:gd name="connsiteX3" fmla="*/ 1908628 w 2241633"/>
              <a:gd name="connsiteY3" fmla="*/ 2167488 h 2167488"/>
              <a:gd name="connsiteX4" fmla="*/ 99 w 2241633"/>
              <a:gd name="connsiteY4" fmla="*/ 2167488 h 2167488"/>
              <a:gd name="connsiteX5" fmla="*/ 0 w 2241633"/>
              <a:gd name="connsiteY5" fmla="*/ 0 h 2167488"/>
              <a:gd name="connsiteX0" fmla="*/ 2656 w 2241535"/>
              <a:gd name="connsiteY0" fmla="*/ 0 h 2167488"/>
              <a:gd name="connsiteX1" fmla="*/ 2241535 w 2241535"/>
              <a:gd name="connsiteY1" fmla="*/ 3018 h 2167488"/>
              <a:gd name="connsiteX2" fmla="*/ 2241535 w 2241535"/>
              <a:gd name="connsiteY2" fmla="*/ 1834483 h 2167488"/>
              <a:gd name="connsiteX3" fmla="*/ 1908530 w 2241535"/>
              <a:gd name="connsiteY3" fmla="*/ 2167488 h 2167488"/>
              <a:gd name="connsiteX4" fmla="*/ 1 w 2241535"/>
              <a:gd name="connsiteY4" fmla="*/ 2167488 h 2167488"/>
              <a:gd name="connsiteX5" fmla="*/ 2656 w 2241535"/>
              <a:gd name="connsiteY5" fmla="*/ 0 h 21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1535" h="2167488">
                <a:moveTo>
                  <a:pt x="2656" y="0"/>
                </a:moveTo>
                <a:lnTo>
                  <a:pt x="2241535" y="3018"/>
                </a:lnTo>
                <a:lnTo>
                  <a:pt x="2241535" y="1834483"/>
                </a:lnTo>
                <a:cubicBezTo>
                  <a:pt x="2241535" y="2018397"/>
                  <a:pt x="2092444" y="2167488"/>
                  <a:pt x="1908530" y="2167488"/>
                </a:cubicBezTo>
                <a:lnTo>
                  <a:pt x="1" y="2167488"/>
                </a:lnTo>
                <a:cubicBezTo>
                  <a:pt x="-32" y="679471"/>
                  <a:pt x="2689" y="1488017"/>
                  <a:pt x="265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bg1"/>
              </a:buClr>
              <a:buFont typeface="Wingdings" panose="05000000000000000000" pitchFamily="2" charset="2"/>
              <a:buChar char=""/>
              <a:defRPr sz="2000">
                <a:solidFill>
                  <a:schemeClr val="bg1"/>
                </a:solidFill>
              </a:defRPr>
            </a:lvl1pPr>
            <a:lvl2pPr marL="357188" indent="-174625">
              <a:buClr>
                <a:schemeClr val="bg1"/>
              </a:buClr>
              <a:buFont typeface="Wingdings" panose="05000000000000000000" pitchFamily="2" charset="2"/>
              <a:buChar char=""/>
              <a:defRPr sz="1600">
                <a:solidFill>
                  <a:schemeClr val="bg1"/>
                </a:solidFill>
              </a:defRPr>
            </a:lvl2pPr>
            <a:lvl3pPr marL="539750" indent="-182563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714375" indent="-174625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898525" indent="-18415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3699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3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rgbClr val="242527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7696649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8593789" y="1558801"/>
            <a:ext cx="2972889" cy="2152399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333005 w 4108451"/>
              <a:gd name="connsiteY0" fmla="*/ 0 h 4467009"/>
              <a:gd name="connsiteX1" fmla="*/ 4042792 w 4108451"/>
              <a:gd name="connsiteY1" fmla="*/ 0 h 4467009"/>
              <a:gd name="connsiteX2" fmla="*/ 4042792 w 4108451"/>
              <a:gd name="connsiteY2" fmla="*/ 0 h 4467009"/>
              <a:gd name="connsiteX3" fmla="*/ 4042792 w 4108451"/>
              <a:gd name="connsiteY3" fmla="*/ 4131045 h 4467009"/>
              <a:gd name="connsiteX4" fmla="*/ 4020505 w 4108451"/>
              <a:gd name="connsiteY4" fmla="*/ 4467009 h 4467009"/>
              <a:gd name="connsiteX5" fmla="*/ 0 w 4108451"/>
              <a:gd name="connsiteY5" fmla="*/ 4464050 h 4467009"/>
              <a:gd name="connsiteX6" fmla="*/ 0 w 4108451"/>
              <a:gd name="connsiteY6" fmla="*/ 4464050 h 4467009"/>
              <a:gd name="connsiteX7" fmla="*/ 0 w 4108451"/>
              <a:gd name="connsiteY7" fmla="*/ 333005 h 4467009"/>
              <a:gd name="connsiteX8" fmla="*/ 333005 w 4108451"/>
              <a:gd name="connsiteY8" fmla="*/ 0 h 4467009"/>
              <a:gd name="connsiteX0" fmla="*/ 333005 w 4114749"/>
              <a:gd name="connsiteY0" fmla="*/ 0 h 4467009"/>
              <a:gd name="connsiteX1" fmla="*/ 4042792 w 4114749"/>
              <a:gd name="connsiteY1" fmla="*/ 0 h 4467009"/>
              <a:gd name="connsiteX2" fmla="*/ 4042792 w 4114749"/>
              <a:gd name="connsiteY2" fmla="*/ 0 h 4467009"/>
              <a:gd name="connsiteX3" fmla="*/ 4042792 w 4114749"/>
              <a:gd name="connsiteY3" fmla="*/ 4131045 h 4467009"/>
              <a:gd name="connsiteX4" fmla="*/ 4029382 w 4114749"/>
              <a:gd name="connsiteY4" fmla="*/ 4467009 h 4467009"/>
              <a:gd name="connsiteX5" fmla="*/ 0 w 4114749"/>
              <a:gd name="connsiteY5" fmla="*/ 4464050 h 4467009"/>
              <a:gd name="connsiteX6" fmla="*/ 0 w 4114749"/>
              <a:gd name="connsiteY6" fmla="*/ 4464050 h 4467009"/>
              <a:gd name="connsiteX7" fmla="*/ 0 w 4114749"/>
              <a:gd name="connsiteY7" fmla="*/ 333005 h 4467009"/>
              <a:gd name="connsiteX8" fmla="*/ 333005 w 4114749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29382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38260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38260 w 4042792"/>
              <a:gd name="connsiteY3" fmla="*/ 4467009 h 4467009"/>
              <a:gd name="connsiteX4" fmla="*/ 0 w 4042792"/>
              <a:gd name="connsiteY4" fmla="*/ 4464050 h 4467009"/>
              <a:gd name="connsiteX5" fmla="*/ 0 w 4042792"/>
              <a:gd name="connsiteY5" fmla="*/ 4464050 h 4467009"/>
              <a:gd name="connsiteX6" fmla="*/ 0 w 4042792"/>
              <a:gd name="connsiteY6" fmla="*/ 333005 h 4467009"/>
              <a:gd name="connsiteX7" fmla="*/ 333005 w 4042792"/>
              <a:gd name="connsiteY7" fmla="*/ 0 h 4467009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2158435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333005 h 4464050"/>
              <a:gd name="connsiteX6" fmla="*/ 333005 w 4042792"/>
              <a:gd name="connsiteY6" fmla="*/ 0 h 4464050"/>
              <a:gd name="connsiteX0" fmla="*/ 333005 w 4042792"/>
              <a:gd name="connsiteY0" fmla="*/ 0 h 2152399"/>
              <a:gd name="connsiteX1" fmla="*/ 4042792 w 4042792"/>
              <a:gd name="connsiteY1" fmla="*/ 0 h 2152399"/>
              <a:gd name="connsiteX2" fmla="*/ 4042792 w 4042792"/>
              <a:gd name="connsiteY2" fmla="*/ 0 h 2152399"/>
              <a:gd name="connsiteX3" fmla="*/ 4038260 w 4042792"/>
              <a:gd name="connsiteY3" fmla="*/ 2152340 h 2152399"/>
              <a:gd name="connsiteX4" fmla="*/ 0 w 4042792"/>
              <a:gd name="connsiteY4" fmla="*/ 2152399 h 2152399"/>
              <a:gd name="connsiteX5" fmla="*/ 0 w 4042792"/>
              <a:gd name="connsiteY5" fmla="*/ 333005 h 2152399"/>
              <a:gd name="connsiteX6" fmla="*/ 333005 w 4042792"/>
              <a:gd name="connsiteY6" fmla="*/ 0 h 2152399"/>
              <a:gd name="connsiteX0" fmla="*/ 333005 w 4042792"/>
              <a:gd name="connsiteY0" fmla="*/ 0 h 2152399"/>
              <a:gd name="connsiteX1" fmla="*/ 4042792 w 4042792"/>
              <a:gd name="connsiteY1" fmla="*/ 0 h 2152399"/>
              <a:gd name="connsiteX2" fmla="*/ 2227763 w 4042792"/>
              <a:gd name="connsiteY2" fmla="*/ 0 h 2152399"/>
              <a:gd name="connsiteX3" fmla="*/ 4038260 w 4042792"/>
              <a:gd name="connsiteY3" fmla="*/ 2152340 h 2152399"/>
              <a:gd name="connsiteX4" fmla="*/ 0 w 4042792"/>
              <a:gd name="connsiteY4" fmla="*/ 2152399 h 2152399"/>
              <a:gd name="connsiteX5" fmla="*/ 0 w 4042792"/>
              <a:gd name="connsiteY5" fmla="*/ 333005 h 2152399"/>
              <a:gd name="connsiteX6" fmla="*/ 333005 w 4042792"/>
              <a:gd name="connsiteY6" fmla="*/ 0 h 2152399"/>
              <a:gd name="connsiteX0" fmla="*/ 333005 w 4038260"/>
              <a:gd name="connsiteY0" fmla="*/ 0 h 2152399"/>
              <a:gd name="connsiteX1" fmla="*/ 2227763 w 4038260"/>
              <a:gd name="connsiteY1" fmla="*/ 0 h 2152399"/>
              <a:gd name="connsiteX2" fmla="*/ 4038260 w 4038260"/>
              <a:gd name="connsiteY2" fmla="*/ 2152340 h 2152399"/>
              <a:gd name="connsiteX3" fmla="*/ 0 w 4038260"/>
              <a:gd name="connsiteY3" fmla="*/ 2152399 h 2152399"/>
              <a:gd name="connsiteX4" fmla="*/ 0 w 4038260"/>
              <a:gd name="connsiteY4" fmla="*/ 333005 h 2152399"/>
              <a:gd name="connsiteX5" fmla="*/ 333005 w 4038260"/>
              <a:gd name="connsiteY5" fmla="*/ 0 h 2152399"/>
              <a:gd name="connsiteX0" fmla="*/ 333005 w 2229086"/>
              <a:gd name="connsiteY0" fmla="*/ 0 h 2152399"/>
              <a:gd name="connsiteX1" fmla="*/ 2227763 w 2229086"/>
              <a:gd name="connsiteY1" fmla="*/ 0 h 2152399"/>
              <a:gd name="connsiteX2" fmla="*/ 2228739 w 2229086"/>
              <a:gd name="connsiteY2" fmla="*/ 2152340 h 2152399"/>
              <a:gd name="connsiteX3" fmla="*/ 0 w 2229086"/>
              <a:gd name="connsiteY3" fmla="*/ 2152399 h 2152399"/>
              <a:gd name="connsiteX4" fmla="*/ 0 w 2229086"/>
              <a:gd name="connsiteY4" fmla="*/ 333005 h 2152399"/>
              <a:gd name="connsiteX5" fmla="*/ 333005 w 2229086"/>
              <a:gd name="connsiteY5" fmla="*/ 0 h 2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9086" h="2152399">
                <a:moveTo>
                  <a:pt x="333005" y="0"/>
                </a:moveTo>
                <a:lnTo>
                  <a:pt x="2227763" y="0"/>
                </a:lnTo>
                <a:cubicBezTo>
                  <a:pt x="2226252" y="1489003"/>
                  <a:pt x="2230250" y="663337"/>
                  <a:pt x="2228739" y="2152340"/>
                </a:cubicBezTo>
                <a:lnTo>
                  <a:pt x="0" y="2152399"/>
                </a:lnTo>
                <a:lnTo>
                  <a:pt x="0" y="333005"/>
                </a:lnTo>
                <a:cubicBezTo>
                  <a:pt x="0" y="149091"/>
                  <a:pt x="149091" y="0"/>
                  <a:pt x="3330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8593512" y="3853900"/>
            <a:ext cx="2989491" cy="2167488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81714 w 4124604"/>
              <a:gd name="connsiteY0" fmla="*/ 0 h 4464050"/>
              <a:gd name="connsiteX1" fmla="*/ 4124604 w 4124604"/>
              <a:gd name="connsiteY1" fmla="*/ 0 h 4464050"/>
              <a:gd name="connsiteX2" fmla="*/ 4124604 w 4124604"/>
              <a:gd name="connsiteY2" fmla="*/ 0 h 4464050"/>
              <a:gd name="connsiteX3" fmla="*/ 4124604 w 4124604"/>
              <a:gd name="connsiteY3" fmla="*/ 4131045 h 4464050"/>
              <a:gd name="connsiteX4" fmla="*/ 3791599 w 4124604"/>
              <a:gd name="connsiteY4" fmla="*/ 4464050 h 4464050"/>
              <a:gd name="connsiteX5" fmla="*/ 81812 w 4124604"/>
              <a:gd name="connsiteY5" fmla="*/ 4464050 h 4464050"/>
              <a:gd name="connsiteX6" fmla="*/ 81812 w 4124604"/>
              <a:gd name="connsiteY6" fmla="*/ 4464050 h 4464050"/>
              <a:gd name="connsiteX7" fmla="*/ 81812 w 4124604"/>
              <a:gd name="connsiteY7" fmla="*/ 333005 h 4464050"/>
              <a:gd name="connsiteX8" fmla="*/ 81714 w 4124604"/>
              <a:gd name="connsiteY8" fmla="*/ 0 h 4464050"/>
              <a:gd name="connsiteX0" fmla="*/ 436 w 4043326"/>
              <a:gd name="connsiteY0" fmla="*/ 0 h 4464050"/>
              <a:gd name="connsiteX1" fmla="*/ 4043326 w 4043326"/>
              <a:gd name="connsiteY1" fmla="*/ 0 h 4464050"/>
              <a:gd name="connsiteX2" fmla="*/ 4043326 w 4043326"/>
              <a:gd name="connsiteY2" fmla="*/ 0 h 4464050"/>
              <a:gd name="connsiteX3" fmla="*/ 4043326 w 4043326"/>
              <a:gd name="connsiteY3" fmla="*/ 4131045 h 4464050"/>
              <a:gd name="connsiteX4" fmla="*/ 3710321 w 4043326"/>
              <a:gd name="connsiteY4" fmla="*/ 4464050 h 4464050"/>
              <a:gd name="connsiteX5" fmla="*/ 534 w 4043326"/>
              <a:gd name="connsiteY5" fmla="*/ 4464050 h 4464050"/>
              <a:gd name="connsiteX6" fmla="*/ 534 w 4043326"/>
              <a:gd name="connsiteY6" fmla="*/ 4464050 h 4464050"/>
              <a:gd name="connsiteX7" fmla="*/ 534 w 4043326"/>
              <a:gd name="connsiteY7" fmla="*/ 333005 h 4464050"/>
              <a:gd name="connsiteX8" fmla="*/ 436 w 4043326"/>
              <a:gd name="connsiteY8" fmla="*/ 0 h 4464050"/>
              <a:gd name="connsiteX0" fmla="*/ 0 w 4042890"/>
              <a:gd name="connsiteY0" fmla="*/ 0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0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2293544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4131045 h 4464050"/>
              <a:gd name="connsiteX3" fmla="*/ 3709885 w 4042890"/>
              <a:gd name="connsiteY3" fmla="*/ 4464050 h 4464050"/>
              <a:gd name="connsiteX4" fmla="*/ 98 w 4042890"/>
              <a:gd name="connsiteY4" fmla="*/ 4464050 h 4464050"/>
              <a:gd name="connsiteX5" fmla="*/ 98 w 4042890"/>
              <a:gd name="connsiteY5" fmla="*/ 4464050 h 4464050"/>
              <a:gd name="connsiteX6" fmla="*/ 0 w 4042890"/>
              <a:gd name="connsiteY6" fmla="*/ 2296562 h 4464050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98 w 4042890"/>
              <a:gd name="connsiteY4" fmla="*/ 2167488 h 2167488"/>
              <a:gd name="connsiteX5" fmla="*/ 98 w 4042890"/>
              <a:gd name="connsiteY5" fmla="*/ 2167488 h 2167488"/>
              <a:gd name="connsiteX6" fmla="*/ 0 w 4042890"/>
              <a:gd name="connsiteY6" fmla="*/ 0 h 2167488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98 w 4042890"/>
              <a:gd name="connsiteY4" fmla="*/ 2167488 h 2167488"/>
              <a:gd name="connsiteX5" fmla="*/ 1801356 w 4042890"/>
              <a:gd name="connsiteY5" fmla="*/ 2167488 h 2167488"/>
              <a:gd name="connsiteX6" fmla="*/ 0 w 4042890"/>
              <a:gd name="connsiteY6" fmla="*/ 0 h 2167488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1801356 w 4042890"/>
              <a:gd name="connsiteY4" fmla="*/ 2167488 h 2167488"/>
              <a:gd name="connsiteX5" fmla="*/ 0 w 4042890"/>
              <a:gd name="connsiteY5" fmla="*/ 0 h 2167488"/>
              <a:gd name="connsiteX0" fmla="*/ 0 w 2241633"/>
              <a:gd name="connsiteY0" fmla="*/ 0 h 2167488"/>
              <a:gd name="connsiteX1" fmla="*/ 2241633 w 2241633"/>
              <a:gd name="connsiteY1" fmla="*/ 3018 h 2167488"/>
              <a:gd name="connsiteX2" fmla="*/ 2241633 w 2241633"/>
              <a:gd name="connsiteY2" fmla="*/ 1834483 h 2167488"/>
              <a:gd name="connsiteX3" fmla="*/ 1908628 w 2241633"/>
              <a:gd name="connsiteY3" fmla="*/ 2167488 h 2167488"/>
              <a:gd name="connsiteX4" fmla="*/ 99 w 2241633"/>
              <a:gd name="connsiteY4" fmla="*/ 2167488 h 2167488"/>
              <a:gd name="connsiteX5" fmla="*/ 0 w 2241633"/>
              <a:gd name="connsiteY5" fmla="*/ 0 h 2167488"/>
              <a:gd name="connsiteX0" fmla="*/ 2656 w 2241535"/>
              <a:gd name="connsiteY0" fmla="*/ 0 h 2167488"/>
              <a:gd name="connsiteX1" fmla="*/ 2241535 w 2241535"/>
              <a:gd name="connsiteY1" fmla="*/ 3018 h 2167488"/>
              <a:gd name="connsiteX2" fmla="*/ 2241535 w 2241535"/>
              <a:gd name="connsiteY2" fmla="*/ 1834483 h 2167488"/>
              <a:gd name="connsiteX3" fmla="*/ 1908530 w 2241535"/>
              <a:gd name="connsiteY3" fmla="*/ 2167488 h 2167488"/>
              <a:gd name="connsiteX4" fmla="*/ 1 w 2241535"/>
              <a:gd name="connsiteY4" fmla="*/ 2167488 h 2167488"/>
              <a:gd name="connsiteX5" fmla="*/ 2656 w 2241535"/>
              <a:gd name="connsiteY5" fmla="*/ 0 h 21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1535" h="2167488">
                <a:moveTo>
                  <a:pt x="2656" y="0"/>
                </a:moveTo>
                <a:lnTo>
                  <a:pt x="2241535" y="3018"/>
                </a:lnTo>
                <a:lnTo>
                  <a:pt x="2241535" y="1834483"/>
                </a:lnTo>
                <a:cubicBezTo>
                  <a:pt x="2241535" y="2018397"/>
                  <a:pt x="2092444" y="2167488"/>
                  <a:pt x="1908530" y="2167488"/>
                </a:cubicBezTo>
                <a:lnTo>
                  <a:pt x="1" y="2167488"/>
                </a:lnTo>
                <a:cubicBezTo>
                  <a:pt x="-32" y="679471"/>
                  <a:pt x="2689" y="1488017"/>
                  <a:pt x="2656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lIns="180000" tIns="162000" rIns="180000" bIns="162000"/>
          <a:lstStyle>
            <a:lvl1pPr marL="182563" indent="-182563">
              <a:buClr>
                <a:schemeClr val="bg1"/>
              </a:buClr>
              <a:buFont typeface="Wingdings" panose="05000000000000000000" pitchFamily="2" charset="2"/>
              <a:buChar char=""/>
              <a:defRPr sz="2000">
                <a:solidFill>
                  <a:schemeClr val="bg1"/>
                </a:solidFill>
              </a:defRPr>
            </a:lvl1pPr>
            <a:lvl2pPr marL="357188" indent="-174625">
              <a:buClr>
                <a:schemeClr val="bg1"/>
              </a:buClr>
              <a:buFont typeface="Wingdings" panose="05000000000000000000" pitchFamily="2" charset="2"/>
              <a:buChar char=""/>
              <a:defRPr sz="1600">
                <a:solidFill>
                  <a:schemeClr val="bg1"/>
                </a:solidFill>
              </a:defRPr>
            </a:lvl2pPr>
            <a:lvl3pPr marL="539750" indent="-182563"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714375" indent="-174625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898525" indent="-18415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918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rgbClr val="242527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40"/>
            <a:ext cx="5391793" cy="4468471"/>
          </a:xfrm>
          <a:prstGeom prst="round2DiagRect">
            <a:avLst>
              <a:gd name="adj1" fmla="val 8442"/>
              <a:gd name="adj2" fmla="val 0"/>
            </a:avLst>
          </a:prstGeom>
          <a:solidFill>
            <a:srgbClr val="50B948">
              <a:alpha val="40000"/>
            </a:srgbClr>
          </a:solidFill>
        </p:spPr>
        <p:txBody>
          <a:bodyPr lIns="90000" tIns="54000" rIns="90000" bIns="54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78804" y="1557340"/>
            <a:ext cx="5391793" cy="4468471"/>
          </a:xfrm>
          <a:prstGeom prst="round2DiagRect">
            <a:avLst>
              <a:gd name="adj1" fmla="val 8442"/>
              <a:gd name="adj2" fmla="val 0"/>
            </a:avLst>
          </a:prstGeom>
          <a:solidFill>
            <a:srgbClr val="BDBDBD">
              <a:alpha val="30196"/>
            </a:srgbClr>
          </a:solidFill>
        </p:spPr>
        <p:txBody>
          <a:bodyPr lIns="90000" tIns="54000" rIns="90000" bIns="54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00206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tx2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557339"/>
            <a:ext cx="5391793" cy="44640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6182832" y="1558801"/>
            <a:ext cx="5391793" cy="2152399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333005 w 4108451"/>
              <a:gd name="connsiteY0" fmla="*/ 0 h 4467009"/>
              <a:gd name="connsiteX1" fmla="*/ 4042792 w 4108451"/>
              <a:gd name="connsiteY1" fmla="*/ 0 h 4467009"/>
              <a:gd name="connsiteX2" fmla="*/ 4042792 w 4108451"/>
              <a:gd name="connsiteY2" fmla="*/ 0 h 4467009"/>
              <a:gd name="connsiteX3" fmla="*/ 4042792 w 4108451"/>
              <a:gd name="connsiteY3" fmla="*/ 4131045 h 4467009"/>
              <a:gd name="connsiteX4" fmla="*/ 4020505 w 4108451"/>
              <a:gd name="connsiteY4" fmla="*/ 4467009 h 4467009"/>
              <a:gd name="connsiteX5" fmla="*/ 0 w 4108451"/>
              <a:gd name="connsiteY5" fmla="*/ 4464050 h 4467009"/>
              <a:gd name="connsiteX6" fmla="*/ 0 w 4108451"/>
              <a:gd name="connsiteY6" fmla="*/ 4464050 h 4467009"/>
              <a:gd name="connsiteX7" fmla="*/ 0 w 4108451"/>
              <a:gd name="connsiteY7" fmla="*/ 333005 h 4467009"/>
              <a:gd name="connsiteX8" fmla="*/ 333005 w 4108451"/>
              <a:gd name="connsiteY8" fmla="*/ 0 h 4467009"/>
              <a:gd name="connsiteX0" fmla="*/ 333005 w 4114749"/>
              <a:gd name="connsiteY0" fmla="*/ 0 h 4467009"/>
              <a:gd name="connsiteX1" fmla="*/ 4042792 w 4114749"/>
              <a:gd name="connsiteY1" fmla="*/ 0 h 4467009"/>
              <a:gd name="connsiteX2" fmla="*/ 4042792 w 4114749"/>
              <a:gd name="connsiteY2" fmla="*/ 0 h 4467009"/>
              <a:gd name="connsiteX3" fmla="*/ 4042792 w 4114749"/>
              <a:gd name="connsiteY3" fmla="*/ 4131045 h 4467009"/>
              <a:gd name="connsiteX4" fmla="*/ 4029382 w 4114749"/>
              <a:gd name="connsiteY4" fmla="*/ 4467009 h 4467009"/>
              <a:gd name="connsiteX5" fmla="*/ 0 w 4114749"/>
              <a:gd name="connsiteY5" fmla="*/ 4464050 h 4467009"/>
              <a:gd name="connsiteX6" fmla="*/ 0 w 4114749"/>
              <a:gd name="connsiteY6" fmla="*/ 4464050 h 4467009"/>
              <a:gd name="connsiteX7" fmla="*/ 0 w 4114749"/>
              <a:gd name="connsiteY7" fmla="*/ 333005 h 4467009"/>
              <a:gd name="connsiteX8" fmla="*/ 333005 w 4114749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29382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42792 w 4042792"/>
              <a:gd name="connsiteY3" fmla="*/ 4131045 h 4467009"/>
              <a:gd name="connsiteX4" fmla="*/ 4038260 w 4042792"/>
              <a:gd name="connsiteY4" fmla="*/ 4467009 h 4467009"/>
              <a:gd name="connsiteX5" fmla="*/ 0 w 4042792"/>
              <a:gd name="connsiteY5" fmla="*/ 4464050 h 4467009"/>
              <a:gd name="connsiteX6" fmla="*/ 0 w 4042792"/>
              <a:gd name="connsiteY6" fmla="*/ 4464050 h 4467009"/>
              <a:gd name="connsiteX7" fmla="*/ 0 w 4042792"/>
              <a:gd name="connsiteY7" fmla="*/ 333005 h 4467009"/>
              <a:gd name="connsiteX8" fmla="*/ 333005 w 4042792"/>
              <a:gd name="connsiteY8" fmla="*/ 0 h 4467009"/>
              <a:gd name="connsiteX0" fmla="*/ 333005 w 4042792"/>
              <a:gd name="connsiteY0" fmla="*/ 0 h 4467009"/>
              <a:gd name="connsiteX1" fmla="*/ 4042792 w 4042792"/>
              <a:gd name="connsiteY1" fmla="*/ 0 h 4467009"/>
              <a:gd name="connsiteX2" fmla="*/ 4042792 w 4042792"/>
              <a:gd name="connsiteY2" fmla="*/ 0 h 4467009"/>
              <a:gd name="connsiteX3" fmla="*/ 4038260 w 4042792"/>
              <a:gd name="connsiteY3" fmla="*/ 4467009 h 4467009"/>
              <a:gd name="connsiteX4" fmla="*/ 0 w 4042792"/>
              <a:gd name="connsiteY4" fmla="*/ 4464050 h 4467009"/>
              <a:gd name="connsiteX5" fmla="*/ 0 w 4042792"/>
              <a:gd name="connsiteY5" fmla="*/ 4464050 h 4467009"/>
              <a:gd name="connsiteX6" fmla="*/ 0 w 4042792"/>
              <a:gd name="connsiteY6" fmla="*/ 333005 h 4467009"/>
              <a:gd name="connsiteX7" fmla="*/ 333005 w 4042792"/>
              <a:gd name="connsiteY7" fmla="*/ 0 h 4467009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2158435 h 4464050"/>
              <a:gd name="connsiteX6" fmla="*/ 0 w 4042792"/>
              <a:gd name="connsiteY6" fmla="*/ 333005 h 4464050"/>
              <a:gd name="connsiteX7" fmla="*/ 333005 w 4042792"/>
              <a:gd name="connsiteY7" fmla="*/ 0 h 4464050"/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38260 w 4042792"/>
              <a:gd name="connsiteY3" fmla="*/ 2152340 h 4464050"/>
              <a:gd name="connsiteX4" fmla="*/ 0 w 4042792"/>
              <a:gd name="connsiteY4" fmla="*/ 4464050 h 4464050"/>
              <a:gd name="connsiteX5" fmla="*/ 0 w 4042792"/>
              <a:gd name="connsiteY5" fmla="*/ 333005 h 4464050"/>
              <a:gd name="connsiteX6" fmla="*/ 333005 w 4042792"/>
              <a:gd name="connsiteY6" fmla="*/ 0 h 4464050"/>
              <a:gd name="connsiteX0" fmla="*/ 333005 w 4042792"/>
              <a:gd name="connsiteY0" fmla="*/ 0 h 2152399"/>
              <a:gd name="connsiteX1" fmla="*/ 4042792 w 4042792"/>
              <a:gd name="connsiteY1" fmla="*/ 0 h 2152399"/>
              <a:gd name="connsiteX2" fmla="*/ 4042792 w 4042792"/>
              <a:gd name="connsiteY2" fmla="*/ 0 h 2152399"/>
              <a:gd name="connsiteX3" fmla="*/ 4038260 w 4042792"/>
              <a:gd name="connsiteY3" fmla="*/ 2152340 h 2152399"/>
              <a:gd name="connsiteX4" fmla="*/ 0 w 4042792"/>
              <a:gd name="connsiteY4" fmla="*/ 2152399 h 2152399"/>
              <a:gd name="connsiteX5" fmla="*/ 0 w 4042792"/>
              <a:gd name="connsiteY5" fmla="*/ 333005 h 2152399"/>
              <a:gd name="connsiteX6" fmla="*/ 333005 w 4042792"/>
              <a:gd name="connsiteY6" fmla="*/ 0 h 215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2792" h="2152399">
                <a:moveTo>
                  <a:pt x="333005" y="0"/>
                </a:moveTo>
                <a:lnTo>
                  <a:pt x="4042792" y="0"/>
                </a:lnTo>
                <a:lnTo>
                  <a:pt x="4042792" y="0"/>
                </a:lnTo>
                <a:cubicBezTo>
                  <a:pt x="4041281" y="1489003"/>
                  <a:pt x="4039771" y="663337"/>
                  <a:pt x="4038260" y="2152340"/>
                </a:cubicBezTo>
                <a:lnTo>
                  <a:pt x="0" y="2152399"/>
                </a:lnTo>
                <a:lnTo>
                  <a:pt x="0" y="333005"/>
                </a:lnTo>
                <a:cubicBezTo>
                  <a:pt x="0" y="149091"/>
                  <a:pt x="149091" y="0"/>
                  <a:pt x="333005" y="0"/>
                </a:cubicBezTo>
                <a:close/>
              </a:path>
            </a:pathLst>
          </a:custGeom>
          <a:solidFill>
            <a:srgbClr val="50B948">
              <a:alpha val="40000"/>
            </a:srgbClr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191079" y="3853900"/>
            <a:ext cx="5391924" cy="2167488"/>
          </a:xfrm>
          <a:custGeom>
            <a:avLst/>
            <a:gdLst>
              <a:gd name="connsiteX0" fmla="*/ 333005 w 4042792"/>
              <a:gd name="connsiteY0" fmla="*/ 0 h 4464050"/>
              <a:gd name="connsiteX1" fmla="*/ 4042792 w 4042792"/>
              <a:gd name="connsiteY1" fmla="*/ 0 h 4464050"/>
              <a:gd name="connsiteX2" fmla="*/ 4042792 w 4042792"/>
              <a:gd name="connsiteY2" fmla="*/ 0 h 4464050"/>
              <a:gd name="connsiteX3" fmla="*/ 4042792 w 4042792"/>
              <a:gd name="connsiteY3" fmla="*/ 4131045 h 4464050"/>
              <a:gd name="connsiteX4" fmla="*/ 3709787 w 4042792"/>
              <a:gd name="connsiteY4" fmla="*/ 4464050 h 4464050"/>
              <a:gd name="connsiteX5" fmla="*/ 0 w 4042792"/>
              <a:gd name="connsiteY5" fmla="*/ 4464050 h 4464050"/>
              <a:gd name="connsiteX6" fmla="*/ 0 w 4042792"/>
              <a:gd name="connsiteY6" fmla="*/ 4464050 h 4464050"/>
              <a:gd name="connsiteX7" fmla="*/ 0 w 4042792"/>
              <a:gd name="connsiteY7" fmla="*/ 333005 h 4464050"/>
              <a:gd name="connsiteX8" fmla="*/ 333005 w 4042792"/>
              <a:gd name="connsiteY8" fmla="*/ 0 h 4464050"/>
              <a:gd name="connsiteX0" fmla="*/ 81714 w 4124604"/>
              <a:gd name="connsiteY0" fmla="*/ 0 h 4464050"/>
              <a:gd name="connsiteX1" fmla="*/ 4124604 w 4124604"/>
              <a:gd name="connsiteY1" fmla="*/ 0 h 4464050"/>
              <a:gd name="connsiteX2" fmla="*/ 4124604 w 4124604"/>
              <a:gd name="connsiteY2" fmla="*/ 0 h 4464050"/>
              <a:gd name="connsiteX3" fmla="*/ 4124604 w 4124604"/>
              <a:gd name="connsiteY3" fmla="*/ 4131045 h 4464050"/>
              <a:gd name="connsiteX4" fmla="*/ 3791599 w 4124604"/>
              <a:gd name="connsiteY4" fmla="*/ 4464050 h 4464050"/>
              <a:gd name="connsiteX5" fmla="*/ 81812 w 4124604"/>
              <a:gd name="connsiteY5" fmla="*/ 4464050 h 4464050"/>
              <a:gd name="connsiteX6" fmla="*/ 81812 w 4124604"/>
              <a:gd name="connsiteY6" fmla="*/ 4464050 h 4464050"/>
              <a:gd name="connsiteX7" fmla="*/ 81812 w 4124604"/>
              <a:gd name="connsiteY7" fmla="*/ 333005 h 4464050"/>
              <a:gd name="connsiteX8" fmla="*/ 81714 w 4124604"/>
              <a:gd name="connsiteY8" fmla="*/ 0 h 4464050"/>
              <a:gd name="connsiteX0" fmla="*/ 436 w 4043326"/>
              <a:gd name="connsiteY0" fmla="*/ 0 h 4464050"/>
              <a:gd name="connsiteX1" fmla="*/ 4043326 w 4043326"/>
              <a:gd name="connsiteY1" fmla="*/ 0 h 4464050"/>
              <a:gd name="connsiteX2" fmla="*/ 4043326 w 4043326"/>
              <a:gd name="connsiteY2" fmla="*/ 0 h 4464050"/>
              <a:gd name="connsiteX3" fmla="*/ 4043326 w 4043326"/>
              <a:gd name="connsiteY3" fmla="*/ 4131045 h 4464050"/>
              <a:gd name="connsiteX4" fmla="*/ 3710321 w 4043326"/>
              <a:gd name="connsiteY4" fmla="*/ 4464050 h 4464050"/>
              <a:gd name="connsiteX5" fmla="*/ 534 w 4043326"/>
              <a:gd name="connsiteY5" fmla="*/ 4464050 h 4464050"/>
              <a:gd name="connsiteX6" fmla="*/ 534 w 4043326"/>
              <a:gd name="connsiteY6" fmla="*/ 4464050 h 4464050"/>
              <a:gd name="connsiteX7" fmla="*/ 534 w 4043326"/>
              <a:gd name="connsiteY7" fmla="*/ 333005 h 4464050"/>
              <a:gd name="connsiteX8" fmla="*/ 436 w 4043326"/>
              <a:gd name="connsiteY8" fmla="*/ 0 h 4464050"/>
              <a:gd name="connsiteX0" fmla="*/ 0 w 4042890"/>
              <a:gd name="connsiteY0" fmla="*/ 0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0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0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2293544 h 4464050"/>
              <a:gd name="connsiteX3" fmla="*/ 4042890 w 4042890"/>
              <a:gd name="connsiteY3" fmla="*/ 4131045 h 4464050"/>
              <a:gd name="connsiteX4" fmla="*/ 3709885 w 4042890"/>
              <a:gd name="connsiteY4" fmla="*/ 4464050 h 4464050"/>
              <a:gd name="connsiteX5" fmla="*/ 98 w 4042890"/>
              <a:gd name="connsiteY5" fmla="*/ 4464050 h 4464050"/>
              <a:gd name="connsiteX6" fmla="*/ 98 w 4042890"/>
              <a:gd name="connsiteY6" fmla="*/ 4464050 h 4464050"/>
              <a:gd name="connsiteX7" fmla="*/ 0 w 4042890"/>
              <a:gd name="connsiteY7" fmla="*/ 2296562 h 4464050"/>
              <a:gd name="connsiteX0" fmla="*/ 0 w 4042890"/>
              <a:gd name="connsiteY0" fmla="*/ 2296562 h 4464050"/>
              <a:gd name="connsiteX1" fmla="*/ 4042890 w 4042890"/>
              <a:gd name="connsiteY1" fmla="*/ 0 h 4464050"/>
              <a:gd name="connsiteX2" fmla="*/ 4042890 w 4042890"/>
              <a:gd name="connsiteY2" fmla="*/ 4131045 h 4464050"/>
              <a:gd name="connsiteX3" fmla="*/ 3709885 w 4042890"/>
              <a:gd name="connsiteY3" fmla="*/ 4464050 h 4464050"/>
              <a:gd name="connsiteX4" fmla="*/ 98 w 4042890"/>
              <a:gd name="connsiteY4" fmla="*/ 4464050 h 4464050"/>
              <a:gd name="connsiteX5" fmla="*/ 98 w 4042890"/>
              <a:gd name="connsiteY5" fmla="*/ 4464050 h 4464050"/>
              <a:gd name="connsiteX6" fmla="*/ 0 w 4042890"/>
              <a:gd name="connsiteY6" fmla="*/ 2296562 h 4464050"/>
              <a:gd name="connsiteX0" fmla="*/ 0 w 4042890"/>
              <a:gd name="connsiteY0" fmla="*/ 0 h 2167488"/>
              <a:gd name="connsiteX1" fmla="*/ 4042890 w 4042890"/>
              <a:gd name="connsiteY1" fmla="*/ 3018 h 2167488"/>
              <a:gd name="connsiteX2" fmla="*/ 4042890 w 4042890"/>
              <a:gd name="connsiteY2" fmla="*/ 1834483 h 2167488"/>
              <a:gd name="connsiteX3" fmla="*/ 3709885 w 4042890"/>
              <a:gd name="connsiteY3" fmla="*/ 2167488 h 2167488"/>
              <a:gd name="connsiteX4" fmla="*/ 98 w 4042890"/>
              <a:gd name="connsiteY4" fmla="*/ 2167488 h 2167488"/>
              <a:gd name="connsiteX5" fmla="*/ 98 w 4042890"/>
              <a:gd name="connsiteY5" fmla="*/ 2167488 h 2167488"/>
              <a:gd name="connsiteX6" fmla="*/ 0 w 4042890"/>
              <a:gd name="connsiteY6" fmla="*/ 0 h 216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2890" h="2167488">
                <a:moveTo>
                  <a:pt x="0" y="0"/>
                </a:moveTo>
                <a:lnTo>
                  <a:pt x="4042890" y="3018"/>
                </a:lnTo>
                <a:lnTo>
                  <a:pt x="4042890" y="1834483"/>
                </a:lnTo>
                <a:cubicBezTo>
                  <a:pt x="4042890" y="2018397"/>
                  <a:pt x="3893799" y="2167488"/>
                  <a:pt x="3709885" y="2167488"/>
                </a:cubicBezTo>
                <a:lnTo>
                  <a:pt x="98" y="2167488"/>
                </a:lnTo>
                <a:lnTo>
                  <a:pt x="98" y="2167488"/>
                </a:lnTo>
                <a:cubicBezTo>
                  <a:pt x="65" y="679471"/>
                  <a:pt x="33" y="1488017"/>
                  <a:pt x="0" y="0"/>
                </a:cubicBezTo>
                <a:close/>
              </a:path>
            </a:pathLst>
          </a:custGeom>
          <a:solidFill>
            <a:srgbClr val="BDBDBD">
              <a:alpha val="30196"/>
            </a:srgbClr>
          </a:solidFill>
        </p:spPr>
        <p:txBody>
          <a:bodyPr lIns="180000" tIns="162000" rIns="180000" bIns="162000"/>
          <a:lstStyle>
            <a:lvl1pPr marL="182563" indent="-182563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357188" indent="-174625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"/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 marL="539750" indent="-182563">
              <a:buClr>
                <a:schemeClr val="tx2">
                  <a:lumMod val="50000"/>
                </a:schemeClr>
              </a:buCl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714375" indent="-174625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 marL="898525" indent="-184150">
              <a:buClr>
                <a:schemeClr val="tx2">
                  <a:lumMod val="50000"/>
                </a:schemeClr>
              </a:buCl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172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4580" y="1557338"/>
            <a:ext cx="5377733" cy="1511300"/>
          </a:xfrm>
          <a:custGeom>
            <a:avLst/>
            <a:gdLst/>
            <a:ahLst/>
            <a:cxnLst/>
            <a:rect l="l" t="t" r="r" b="b"/>
            <a:pathLst>
              <a:path w="4032250" h="1511300">
                <a:moveTo>
                  <a:pt x="311950" y="0"/>
                </a:moveTo>
                <a:lnTo>
                  <a:pt x="4032250" y="0"/>
                </a:lnTo>
                <a:lnTo>
                  <a:pt x="4032250" y="1079574"/>
                </a:lnTo>
                <a:lnTo>
                  <a:pt x="4032250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92864" y="1557338"/>
            <a:ext cx="5377733" cy="1511300"/>
          </a:xfrm>
          <a:custGeom>
            <a:avLst/>
            <a:gdLst/>
            <a:ahLst/>
            <a:cxnLst/>
            <a:rect l="l" t="t" r="r" b="b"/>
            <a:pathLst>
              <a:path w="4032250" h="1511300">
                <a:moveTo>
                  <a:pt x="0" y="0"/>
                </a:moveTo>
                <a:lnTo>
                  <a:pt x="4032250" y="0"/>
                </a:lnTo>
                <a:lnTo>
                  <a:pt x="4032250" y="1199350"/>
                </a:lnTo>
                <a:cubicBezTo>
                  <a:pt x="4032250" y="1371635"/>
                  <a:pt x="3892585" y="1511300"/>
                  <a:pt x="3720300" y="1511300"/>
                </a:cubicBezTo>
                <a:lnTo>
                  <a:pt x="0" y="1511300"/>
                </a:lnTo>
                <a:lnTo>
                  <a:pt x="0" y="50318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24581" y="2772971"/>
            <a:ext cx="1041756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Picture text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6192864" y="2772966"/>
            <a:ext cx="1041756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Picture 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rgbClr val="242527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23555" y="3140968"/>
            <a:ext cx="5377997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 marL="714375" indent="-174625">
              <a:spcBef>
                <a:spcPts val="200"/>
              </a:spcBef>
              <a:defRPr sz="1000"/>
            </a:lvl4pPr>
            <a:lvl5pPr marL="898525" indent="-184150">
              <a:spcBef>
                <a:spcPts val="200"/>
              </a:spcBef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Content Placeholder 2"/>
          <p:cNvSpPr>
            <a:spLocks noGrp="1"/>
          </p:cNvSpPr>
          <p:nvPr>
            <p:ph sz="half" idx="25"/>
          </p:nvPr>
        </p:nvSpPr>
        <p:spPr>
          <a:xfrm>
            <a:off x="6193626" y="3140968"/>
            <a:ext cx="5377996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 marL="714375" indent="-174625">
              <a:spcBef>
                <a:spcPts val="200"/>
              </a:spcBef>
              <a:defRPr sz="1000"/>
            </a:lvl4pPr>
            <a:lvl5pPr marL="898525" indent="-184150">
              <a:spcBef>
                <a:spcPts val="200"/>
              </a:spcBef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42125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5175" cy="6858000"/>
          </a:xfrm>
          <a:solidFill>
            <a:schemeClr val="bg2"/>
          </a:solidFill>
        </p:spPr>
        <p:txBody>
          <a:bodyPr anchor="t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Select shape and click insert picture from menu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18800"/>
            <a:ext cx="3517200" cy="323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 baseline="0">
                <a:noFill/>
              </a:defRPr>
            </a:lvl1pPr>
          </a:lstStyle>
          <a:p>
            <a:pPr lvl="0"/>
            <a:r>
              <a:rPr lang="en-US" dirty="0"/>
              <a:t>Do not add text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10000"/>
            <a:ext cx="3517200" cy="323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 baseline="0">
                <a:noFill/>
              </a:defRPr>
            </a:lvl1pPr>
          </a:lstStyle>
          <a:p>
            <a:pPr lvl="0"/>
            <a:r>
              <a:rPr lang="en-US" dirty="0"/>
              <a:t>Do not add text here</a:t>
            </a:r>
          </a:p>
        </p:txBody>
      </p:sp>
      <p:sp>
        <p:nvSpPr>
          <p:cNvPr id="2" name="t_confidentiality"/>
          <p:cNvSpPr/>
          <p:nvPr userDrawn="1"/>
        </p:nvSpPr>
        <p:spPr>
          <a:xfrm>
            <a:off x="9626219" y="116632"/>
            <a:ext cx="216000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  <a:endParaRPr 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84701" y="1556792"/>
            <a:ext cx="7129462" cy="3744416"/>
          </a:xfrm>
          <a:prstGeom prst="round2DiagRect">
            <a:avLst>
              <a:gd name="adj1" fmla="val 13337"/>
              <a:gd name="adj2" fmla="val 0"/>
            </a:avLst>
          </a:prstGeom>
          <a:solidFill>
            <a:schemeClr val="bg1">
              <a:alpha val="85098"/>
            </a:schemeClr>
          </a:solidFill>
        </p:spPr>
        <p:txBody>
          <a:bodyPr lIns="162000" tIns="162000" rIns="162000" bIns="16200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873451" y="3501008"/>
            <a:ext cx="6552728" cy="151216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0202386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4579" y="1557338"/>
            <a:ext cx="3455300" cy="1511300"/>
          </a:xfrm>
          <a:custGeom>
            <a:avLst/>
            <a:gdLst/>
            <a:ahLst/>
            <a:cxnLst/>
            <a:rect l="l" t="t" r="r" b="b"/>
            <a:pathLst>
              <a:path w="2590800" h="1511300">
                <a:moveTo>
                  <a:pt x="311950" y="0"/>
                </a:moveTo>
                <a:lnTo>
                  <a:pt x="2590800" y="0"/>
                </a:lnTo>
                <a:lnTo>
                  <a:pt x="2590800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15297" y="1557338"/>
            <a:ext cx="3455300" cy="1511300"/>
          </a:xfrm>
          <a:custGeom>
            <a:avLst/>
            <a:gdLst/>
            <a:ahLst/>
            <a:cxnLst/>
            <a:rect l="l" t="t" r="r" b="b"/>
            <a:pathLst>
              <a:path w="2590800" h="1511300">
                <a:moveTo>
                  <a:pt x="0" y="0"/>
                </a:moveTo>
                <a:lnTo>
                  <a:pt x="2590800" y="0"/>
                </a:lnTo>
                <a:lnTo>
                  <a:pt x="2590800" y="1199350"/>
                </a:lnTo>
                <a:cubicBezTo>
                  <a:pt x="2590800" y="1371635"/>
                  <a:pt x="2451135" y="1511300"/>
                  <a:pt x="2278850" y="1511300"/>
                </a:cubicBezTo>
                <a:lnTo>
                  <a:pt x="0" y="15113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4"/>
          </p:nvPr>
        </p:nvSpPr>
        <p:spPr>
          <a:xfrm>
            <a:off x="4369938" y="1557338"/>
            <a:ext cx="3455300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rgbClr val="242527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09760" y="3717032"/>
            <a:ext cx="3471080" cy="2304356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 marL="714375" indent="-174625">
              <a:spcBef>
                <a:spcPts val="200"/>
              </a:spcBef>
              <a:defRPr sz="1000"/>
            </a:lvl4pPr>
            <a:lvl5pPr marL="898525" indent="-184150">
              <a:spcBef>
                <a:spcPts val="200"/>
              </a:spcBef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Text Placeholder 2"/>
          <p:cNvSpPr>
            <a:spLocks noGrp="1"/>
          </p:cNvSpPr>
          <p:nvPr>
            <p:ph type="body" idx="28"/>
          </p:nvPr>
        </p:nvSpPr>
        <p:spPr>
          <a:xfrm>
            <a:off x="609760" y="3141515"/>
            <a:ext cx="3470120" cy="575519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9"/>
          </p:nvPr>
        </p:nvSpPr>
        <p:spPr>
          <a:xfrm>
            <a:off x="4368946" y="3141515"/>
            <a:ext cx="3457284" cy="575519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14336" y="3141515"/>
            <a:ext cx="3456260" cy="575519"/>
          </a:xfrm>
        </p:spPr>
        <p:txBody>
          <a:bodyPr anchor="t" anchorCtr="0"/>
          <a:lstStyle>
            <a:lvl1pPr marL="0" indent="0">
              <a:spcBef>
                <a:spcPts val="60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30"/>
          </p:nvPr>
        </p:nvSpPr>
        <p:spPr>
          <a:xfrm>
            <a:off x="4368946" y="3717032"/>
            <a:ext cx="3457284" cy="2304356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 marL="714375" indent="-174625">
              <a:spcBef>
                <a:spcPts val="200"/>
              </a:spcBef>
              <a:defRPr sz="1000"/>
            </a:lvl4pPr>
            <a:lvl5pPr marL="898525" indent="-184150">
              <a:spcBef>
                <a:spcPts val="200"/>
              </a:spcBef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1" name="Content Placeholder 2"/>
          <p:cNvSpPr>
            <a:spLocks noGrp="1"/>
          </p:cNvSpPr>
          <p:nvPr>
            <p:ph sz="half" idx="31"/>
          </p:nvPr>
        </p:nvSpPr>
        <p:spPr>
          <a:xfrm>
            <a:off x="8114337" y="3717032"/>
            <a:ext cx="3457284" cy="2304356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 marL="714375" indent="-174625">
              <a:spcBef>
                <a:spcPts val="200"/>
              </a:spcBef>
              <a:defRPr sz="1000"/>
            </a:lvl4pPr>
            <a:lvl5pPr marL="898525" indent="-184150">
              <a:spcBef>
                <a:spcPts val="200"/>
              </a:spcBef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4038081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4579" y="1557338"/>
            <a:ext cx="2591475" cy="1511300"/>
          </a:xfrm>
          <a:custGeom>
            <a:avLst/>
            <a:gdLst/>
            <a:ahLst/>
            <a:cxnLst/>
            <a:rect l="l" t="t" r="r" b="b"/>
            <a:pathLst>
              <a:path w="1943100" h="1511300">
                <a:moveTo>
                  <a:pt x="311950" y="0"/>
                </a:moveTo>
                <a:lnTo>
                  <a:pt x="1943100" y="0"/>
                </a:lnTo>
                <a:lnTo>
                  <a:pt x="1943100" y="1511300"/>
                </a:lnTo>
                <a:lnTo>
                  <a:pt x="0" y="1511300"/>
                </a:lnTo>
                <a:lnTo>
                  <a:pt x="0" y="311950"/>
                </a:lnTo>
                <a:cubicBezTo>
                  <a:pt x="0" y="139665"/>
                  <a:pt x="139665" y="0"/>
                  <a:pt x="3119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979122" y="1557338"/>
            <a:ext cx="2591475" cy="1511300"/>
          </a:xfrm>
          <a:custGeom>
            <a:avLst/>
            <a:gdLst/>
            <a:ahLst/>
            <a:cxnLst/>
            <a:rect l="l" t="t" r="r" b="b"/>
            <a:pathLst>
              <a:path w="1943100" h="1511300">
                <a:moveTo>
                  <a:pt x="0" y="0"/>
                </a:moveTo>
                <a:lnTo>
                  <a:pt x="1943100" y="0"/>
                </a:lnTo>
                <a:lnTo>
                  <a:pt x="1943100" y="1199350"/>
                </a:lnTo>
                <a:cubicBezTo>
                  <a:pt x="1943100" y="1371635"/>
                  <a:pt x="1803435" y="1511300"/>
                  <a:pt x="1631150" y="1511300"/>
                </a:cubicBezTo>
                <a:lnTo>
                  <a:pt x="0" y="15113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3" name="Picture Placeholder 43"/>
          <p:cNvSpPr>
            <a:spLocks noGrp="1"/>
          </p:cNvSpPr>
          <p:nvPr>
            <p:ph type="pic" sz="quarter" idx="24"/>
          </p:nvPr>
        </p:nvSpPr>
        <p:spPr>
          <a:xfrm>
            <a:off x="3408722" y="1557338"/>
            <a:ext cx="2593592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4" name="Picture Placeholder 43"/>
          <p:cNvSpPr>
            <a:spLocks noGrp="1"/>
          </p:cNvSpPr>
          <p:nvPr>
            <p:ph type="pic" sz="quarter" idx="25"/>
          </p:nvPr>
        </p:nvSpPr>
        <p:spPr>
          <a:xfrm>
            <a:off x="6192863" y="1557338"/>
            <a:ext cx="2593591" cy="15113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503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23556" y="3140968"/>
            <a:ext cx="2592500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24581" y="2772971"/>
            <a:ext cx="1041756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Picture text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6192864" y="2772966"/>
            <a:ext cx="1041756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Picture text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26" hasCustomPrompt="1"/>
          </p:nvPr>
        </p:nvSpPr>
        <p:spPr>
          <a:xfrm>
            <a:off x="3419096" y="2772966"/>
            <a:ext cx="1041756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Picture text</a:t>
            </a:r>
          </a:p>
        </p:txBody>
      </p:sp>
      <p:sp>
        <p:nvSpPr>
          <p:cNvPr id="27" name="Text Placeholder 34"/>
          <p:cNvSpPr>
            <a:spLocks noGrp="1"/>
          </p:cNvSpPr>
          <p:nvPr>
            <p:ph type="body" sz="quarter" idx="27" hasCustomPrompt="1"/>
          </p:nvPr>
        </p:nvSpPr>
        <p:spPr>
          <a:xfrm>
            <a:off x="8979123" y="2772966"/>
            <a:ext cx="1041756" cy="295684"/>
          </a:xfrm>
          <a:solidFill>
            <a:srgbClr val="50B948">
              <a:alpha val="69804"/>
            </a:srgbClr>
          </a:solidFill>
        </p:spPr>
        <p:txBody>
          <a:bodyPr wrap="none" lIns="72000" tIns="54000" rIns="720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Picture text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28"/>
          </p:nvPr>
        </p:nvSpPr>
        <p:spPr>
          <a:xfrm>
            <a:off x="3408722" y="3140968"/>
            <a:ext cx="2593592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29"/>
          </p:nvPr>
        </p:nvSpPr>
        <p:spPr>
          <a:xfrm>
            <a:off x="6192863" y="3140968"/>
            <a:ext cx="2593591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30"/>
          </p:nvPr>
        </p:nvSpPr>
        <p:spPr>
          <a:xfrm>
            <a:off x="8979122" y="3140968"/>
            <a:ext cx="2592499" cy="2880420"/>
          </a:xfrm>
        </p:spPr>
        <p:txBody>
          <a:bodyPr/>
          <a:lstStyle>
            <a:lvl1pPr marL="182563" indent="-182563">
              <a:spcBef>
                <a:spcPts val="200"/>
              </a:spcBef>
              <a:defRPr sz="1400"/>
            </a:lvl1pPr>
            <a:lvl2pPr marL="357188" indent="-174625">
              <a:spcBef>
                <a:spcPts val="200"/>
              </a:spcBef>
              <a:defRPr sz="1200"/>
            </a:lvl2pPr>
            <a:lvl3pPr marL="539750" indent="-182563">
              <a:spcBef>
                <a:spcPts val="200"/>
              </a:spcBef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24581" y="908721"/>
            <a:ext cx="10946017" cy="432718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rgbClr val="242527"/>
                </a:solidFill>
              </a:defRPr>
            </a:lvl1pPr>
            <a:lvl2pPr marL="266700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806450" indent="0">
              <a:buFontTx/>
              <a:buNone/>
              <a:defRPr/>
            </a:lvl4pPr>
            <a:lvl5pPr marL="1071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567941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2836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Including TC (6,4Meur BRA/TST)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5731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97" y="2636912"/>
            <a:ext cx="6318181" cy="1584176"/>
          </a:xfrm>
          <a:prstGeom prst="rect">
            <a:avLst/>
          </a:prstGeom>
        </p:spPr>
      </p:pic>
      <p:sp>
        <p:nvSpPr>
          <p:cNvPr id="2" name="t_confidentiality"/>
          <p:cNvSpPr/>
          <p:nvPr userDrawn="1"/>
        </p:nvSpPr>
        <p:spPr>
          <a:xfrm>
            <a:off x="8786587" y="169202"/>
            <a:ext cx="288075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643104445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.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50" y="2636912"/>
            <a:ext cx="6317478" cy="1584000"/>
          </a:xfrm>
          <a:prstGeom prst="rect">
            <a:avLst/>
          </a:prstGeom>
        </p:spPr>
      </p:pic>
      <p:sp>
        <p:nvSpPr>
          <p:cNvPr id="3" name="t_confidentiality"/>
          <p:cNvSpPr/>
          <p:nvPr userDrawn="1"/>
        </p:nvSpPr>
        <p:spPr>
          <a:xfrm>
            <a:off x="8786587" y="169202"/>
            <a:ext cx="288075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4841978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5175" cy="6858000"/>
          </a:xfrm>
          <a:solidFill>
            <a:schemeClr val="bg2"/>
          </a:solidFill>
        </p:spPr>
        <p:txBody>
          <a:bodyPr anchor="t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dirty="0"/>
              <a:t>Select shape and click insert picture from menu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84701" y="1556792"/>
            <a:ext cx="7129462" cy="3744416"/>
          </a:xfrm>
          <a:prstGeom prst="round2DiagRect">
            <a:avLst>
              <a:gd name="adj1" fmla="val 13337"/>
              <a:gd name="adj2" fmla="val 0"/>
            </a:avLst>
          </a:prstGeom>
          <a:solidFill>
            <a:schemeClr val="bg1">
              <a:alpha val="85098"/>
            </a:schemeClr>
          </a:solidFill>
        </p:spPr>
        <p:txBody>
          <a:bodyPr lIns="162000" tIns="162000" rIns="162000" bIns="16200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873451" y="3501008"/>
            <a:ext cx="6552728" cy="151216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18800"/>
            <a:ext cx="3517200" cy="323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 baseline="0">
                <a:noFill/>
              </a:defRPr>
            </a:lvl1pPr>
          </a:lstStyle>
          <a:p>
            <a:pPr lvl="0"/>
            <a:r>
              <a:rPr lang="en-US" dirty="0"/>
              <a:t>Do not add text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10000"/>
            <a:ext cx="3517200" cy="323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 baseline="0">
                <a:noFill/>
              </a:defRPr>
            </a:lvl1pPr>
          </a:lstStyle>
          <a:p>
            <a:pPr lvl="0"/>
            <a:r>
              <a:rPr lang="en-US" dirty="0"/>
              <a:t>Do not add text here</a:t>
            </a:r>
          </a:p>
        </p:txBody>
      </p:sp>
      <p:sp>
        <p:nvSpPr>
          <p:cNvPr id="2" name="t_confidentiality"/>
          <p:cNvSpPr/>
          <p:nvPr userDrawn="1"/>
        </p:nvSpPr>
        <p:spPr>
          <a:xfrm>
            <a:off x="9626219" y="116632"/>
            <a:ext cx="216000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  <a:endParaRPr 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846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image" Target="../media/image11.png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013" y="404814"/>
            <a:ext cx="11233150" cy="9359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1557339"/>
            <a:ext cx="11233150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375" y="6453336"/>
            <a:ext cx="1223963" cy="144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A22DA4D0-8748-42E4-92E2-B4D048CA0FE3}" type="datetime3">
              <a:rPr lang="en-US" smtClean="0"/>
              <a:t>25 November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65338" y="6453336"/>
            <a:ext cx="4032250" cy="144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Valmet   |   Author /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014" y="6453336"/>
            <a:ext cx="360361" cy="144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82F35C78-EDC3-4BE6-A74D-429C10820A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083" y="6237312"/>
            <a:ext cx="1291874" cy="432000"/>
          </a:xfrm>
          <a:prstGeom prst="rect">
            <a:avLst/>
          </a:prstGeom>
        </p:spPr>
      </p:pic>
      <p:sp>
        <p:nvSpPr>
          <p:cNvPr id="7" name="t_confidentiality"/>
          <p:cNvSpPr/>
          <p:nvPr userDrawn="1"/>
        </p:nvSpPr>
        <p:spPr>
          <a:xfrm>
            <a:off x="9626219" y="111547"/>
            <a:ext cx="216000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  <a:endParaRPr lang="fi-FI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(c)" hidden="1"/>
          <p:cNvSpPr txBox="1"/>
          <p:nvPr userDrawn="1"/>
        </p:nvSpPr>
        <p:spPr>
          <a:xfrm>
            <a:off x="11986517" y="6891795"/>
            <a:ext cx="19877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valmet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3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16" r:id="rId4"/>
    <p:sldLayoutId id="2147483717" r:id="rId5"/>
    <p:sldLayoutId id="2147483664" r:id="rId6"/>
    <p:sldLayoutId id="2147483704" r:id="rId7"/>
    <p:sldLayoutId id="2147483702" r:id="rId8"/>
    <p:sldLayoutId id="2147483703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90" r:id="rId25"/>
    <p:sldLayoutId id="2147483691" r:id="rId26"/>
    <p:sldLayoutId id="2147483696" r:id="rId27"/>
    <p:sldLayoutId id="2147483692" r:id="rId28"/>
    <p:sldLayoutId id="2147483697" r:id="rId29"/>
    <p:sldLayoutId id="2147483683" r:id="rId30"/>
    <p:sldLayoutId id="2147483685" r:id="rId31"/>
    <p:sldLayoutId id="2147483693" r:id="rId32"/>
    <p:sldLayoutId id="2147483694" r:id="rId33"/>
    <p:sldLayoutId id="2147483695" r:id="rId34"/>
    <p:sldLayoutId id="2147483708" r:id="rId35"/>
    <p:sldLayoutId id="2147483705" r:id="rId36"/>
    <p:sldLayoutId id="2147483711" r:id="rId37"/>
    <p:sldLayoutId id="2147483706" r:id="rId38"/>
    <p:sldLayoutId id="2147483712" r:id="rId39"/>
    <p:sldLayoutId id="2147483707" r:id="rId40"/>
    <p:sldLayoutId id="2147483713" r:id="rId41"/>
    <p:sldLayoutId id="2147483709" r:id="rId42"/>
    <p:sldLayoutId id="2147483714" r:id="rId43"/>
    <p:sldLayoutId id="2147483710" r:id="rId44"/>
    <p:sldLayoutId id="2147483715" r:id="rId45"/>
    <p:sldLayoutId id="2147483681" r:id="rId46"/>
    <p:sldLayoutId id="2147483687" r:id="rId47"/>
    <p:sldLayoutId id="2147483688" r:id="rId48"/>
    <p:sldLayoutId id="2147483689" r:id="rId49"/>
  </p:sldLayoutIdLst>
  <p:transition spd="med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8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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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"/>
        <a:defRPr sz="1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242527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404815"/>
            <a:ext cx="10960838" cy="9359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57339"/>
            <a:ext cx="10960838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3734" y="6453336"/>
            <a:ext cx="1632606" cy="144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6341" y="6453336"/>
            <a:ext cx="3841857" cy="144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/>
              <a:t>Including TC (6,4Meur BRA/TST)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715" y="6453336"/>
            <a:ext cx="495017" cy="144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82F35C78-EDC3-4BE6-A74D-429C10820A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050" y="6237312"/>
            <a:ext cx="1722948" cy="432000"/>
          </a:xfrm>
          <a:prstGeom prst="rect">
            <a:avLst/>
          </a:prstGeom>
        </p:spPr>
      </p:pic>
      <p:sp>
        <p:nvSpPr>
          <p:cNvPr id="7" name="t_confidentiality"/>
          <p:cNvSpPr/>
          <p:nvPr userDrawn="1"/>
        </p:nvSpPr>
        <p:spPr>
          <a:xfrm>
            <a:off x="8786587" y="169202"/>
            <a:ext cx="2880750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2478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</p:sldLayoutIdLst>
  <p:transition spd="med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8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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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"/>
        <a:defRPr sz="1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242527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9.jp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u.mf.valmet.com/vnext/link/D3BC40BF-614D-4B6C-9822-9061833E706D/show?object=688E467F-D4C9-4B26-92AC-F55BB8908D11&amp;objid=0-31932&amp;version=lates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oking up at the sun through tall trees&#10;&#10;AI-generated content may be incorrect.">
            <a:extLst>
              <a:ext uri="{FF2B5EF4-FFF2-40B4-BE49-F238E27FC236}">
                <a16:creationId xmlns:a16="http://schemas.microsoft.com/office/drawing/2014/main" id="{BC516782-7D1B-81FB-32FB-C54B6EBAA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" b="6893"/>
          <a:stretch>
            <a:fillRect/>
          </a:stretch>
        </p:blipFill>
        <p:spPr>
          <a:xfrm>
            <a:off x="20" y="10"/>
            <a:ext cx="12195155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4B602-58B2-93A8-5559-7CC524A3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701" y="1556792"/>
            <a:ext cx="7129462" cy="3744416"/>
          </a:xfrm>
        </p:spPr>
        <p:txBody>
          <a:bodyPr vert="horz" lIns="162000" tIns="162000" rIns="162000" bIns="162000" rtlCol="0" anchor="t" anchorCtr="0">
            <a:normAutofit/>
          </a:bodyPr>
          <a:lstStyle/>
          <a:p>
            <a:r>
              <a:rPr lang="pt-BR" b="1" noProof="0" dirty="0" err="1"/>
              <a:t>LatAm</a:t>
            </a:r>
            <a:r>
              <a:rPr lang="pt-BR" b="1" noProof="0" dirty="0"/>
              <a:t> SER S&amp;OP 2026 - EXPO</a:t>
            </a:r>
            <a:br>
              <a:rPr lang="pt-BR" noProof="0" dirty="0"/>
            </a:br>
            <a:br>
              <a:rPr lang="pt-BR" noProof="0" dirty="0"/>
            </a:br>
            <a:r>
              <a:rPr lang="pt-BR" sz="2400" noProof="0" dirty="0" err="1"/>
              <a:t>Station</a:t>
            </a:r>
            <a:r>
              <a:rPr lang="pt-BR" sz="2400" noProof="0" dirty="0"/>
              <a:t> 7 – </a:t>
            </a:r>
            <a:r>
              <a:rPr lang="pt-BR" sz="2400" noProof="0" dirty="0" err="1"/>
              <a:t>Why</a:t>
            </a:r>
            <a:r>
              <a:rPr lang="pt-BR" sz="2400" noProof="0" dirty="0"/>
              <a:t> </a:t>
            </a:r>
            <a:r>
              <a:rPr lang="pt-BR" sz="2400" noProof="0" dirty="0" err="1"/>
              <a:t>negotiate</a:t>
            </a:r>
            <a:r>
              <a:rPr lang="pt-BR" sz="2400" noProof="0" dirty="0"/>
              <a:t> </a:t>
            </a:r>
            <a:r>
              <a:rPr lang="pt-BR" sz="2400" noProof="0" dirty="0" err="1"/>
              <a:t>critical</a:t>
            </a:r>
            <a:r>
              <a:rPr lang="pt-BR" sz="2400" noProof="0" dirty="0"/>
              <a:t> </a:t>
            </a:r>
            <a:r>
              <a:rPr lang="pt-BR" sz="2400" noProof="0" dirty="0" err="1"/>
              <a:t>themes</a:t>
            </a:r>
            <a:r>
              <a:rPr lang="pt-BR" sz="2400" noProof="0" dirty="0"/>
              <a:t> </a:t>
            </a:r>
            <a:r>
              <a:rPr lang="pt-BR" sz="2400" noProof="0" dirty="0" err="1"/>
              <a:t>during</a:t>
            </a:r>
            <a:r>
              <a:rPr lang="pt-BR" sz="2400" noProof="0" dirty="0"/>
              <a:t> </a:t>
            </a:r>
            <a:r>
              <a:rPr lang="pt-BR" sz="2400" noProof="0" dirty="0" err="1"/>
              <a:t>commercial</a:t>
            </a:r>
            <a:r>
              <a:rPr lang="pt-BR" sz="2400" noProof="0" dirty="0"/>
              <a:t> </a:t>
            </a:r>
            <a:r>
              <a:rPr lang="pt-BR" sz="2400" noProof="0" dirty="0" err="1"/>
              <a:t>phase</a:t>
            </a:r>
            <a:r>
              <a:rPr lang="pt-BR" sz="2400" noProof="0" dirty="0"/>
              <a:t>? ( </a:t>
            </a:r>
            <a:r>
              <a:rPr lang="pt-BR" sz="2400" noProof="0" dirty="0" err="1"/>
              <a:t>And</a:t>
            </a:r>
            <a:r>
              <a:rPr lang="pt-BR" sz="2400" noProof="0" dirty="0"/>
              <a:t> </a:t>
            </a:r>
            <a:r>
              <a:rPr lang="pt-BR" sz="2400" noProof="0" dirty="0" err="1"/>
              <a:t>not</a:t>
            </a:r>
            <a:r>
              <a:rPr lang="pt-BR" sz="2400" noProof="0" dirty="0"/>
              <a:t> </a:t>
            </a:r>
            <a:r>
              <a:rPr lang="pt-BR" sz="2400" noProof="0" dirty="0" err="1"/>
              <a:t>leaveto</a:t>
            </a:r>
            <a:r>
              <a:rPr lang="pt-BR" sz="2400" noProof="0" dirty="0"/>
              <a:t> </a:t>
            </a:r>
            <a:r>
              <a:rPr lang="pt-BR" sz="2400" noProof="0" dirty="0" err="1"/>
              <a:t>be</a:t>
            </a:r>
            <a:r>
              <a:rPr lang="pt-BR" sz="2400" noProof="0" dirty="0"/>
              <a:t> “</a:t>
            </a:r>
            <a:r>
              <a:rPr lang="pt-BR" sz="2400" noProof="0" dirty="0" err="1"/>
              <a:t>solved</a:t>
            </a:r>
            <a:r>
              <a:rPr lang="pt-BR" sz="2400" noProof="0" dirty="0"/>
              <a:t> in </a:t>
            </a:r>
            <a:r>
              <a:rPr lang="pt-BR" sz="2400" noProof="0" dirty="0" err="1"/>
              <a:t>the</a:t>
            </a:r>
            <a:r>
              <a:rPr lang="pt-BR" sz="2400" noProof="0" dirty="0"/>
              <a:t> </a:t>
            </a:r>
            <a:r>
              <a:rPr lang="pt-BR" sz="2400" noProof="0" dirty="0" err="1"/>
              <a:t>contract</a:t>
            </a:r>
            <a:r>
              <a:rPr lang="pt-BR" sz="2400" noProof="0" dirty="0"/>
              <a:t>”)</a:t>
            </a:r>
            <a:br>
              <a:rPr lang="pt-BR" noProof="0" dirty="0"/>
            </a:br>
            <a:br>
              <a:rPr lang="pt-BR" noProof="0" dirty="0"/>
            </a:br>
            <a:r>
              <a:rPr lang="pt-BR" noProof="0" dirty="0"/>
              <a:t>Ana Carolina Santos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37232-3D04-6FEB-512F-15B843E6F466}"/>
              </a:ext>
            </a:extLst>
          </p:cNvPr>
          <p:cNvSpPr txBox="1"/>
          <p:nvPr/>
        </p:nvSpPr>
        <p:spPr>
          <a:xfrm>
            <a:off x="4873451" y="3501008"/>
            <a:ext cx="6552728" cy="15121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endParaRPr lang="pt-BR" noProof="0" dirty="0">
              <a:solidFill>
                <a:schemeClr val="tx2"/>
              </a:solidFill>
            </a:endParaRPr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pt-BR" noProof="0" dirty="0">
              <a:solidFill>
                <a:schemeClr val="tx2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692199F-A3D8-1CDD-CFAF-E797851072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18800"/>
            <a:ext cx="3517200" cy="3232800"/>
          </a:xfrm>
        </p:spPr>
        <p:txBody>
          <a:bodyPr/>
          <a:lstStyle/>
          <a:p>
            <a:endParaRPr lang="pt-BR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9B8B0F0-81C8-4D56-3BE3-38348E247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510000"/>
            <a:ext cx="3517200" cy="3232800"/>
          </a:xfrm>
        </p:spPr>
        <p:txBody>
          <a:bodyPr/>
          <a:lstStyle/>
          <a:p>
            <a:endParaRPr lang="pt-BR" noProof="0" dirty="0"/>
          </a:p>
        </p:txBody>
      </p:sp>
      <p:pic>
        <p:nvPicPr>
          <p:cNvPr id="3" name="Picture 2" descr="A logo with green and black text&#10;&#10;AI-generated content may be incorrect.">
            <a:extLst>
              <a:ext uri="{FF2B5EF4-FFF2-40B4-BE49-F238E27FC236}">
                <a16:creationId xmlns:a16="http://schemas.microsoft.com/office/drawing/2014/main" id="{466A9D81-E16D-023C-781A-9E19E8F44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6" y="3706975"/>
            <a:ext cx="1450217" cy="14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2663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0475F-65B4-44CA-34A5-2B288EE356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noProof="0" dirty="0" err="1"/>
              <a:t>LatAm</a:t>
            </a:r>
            <a:r>
              <a:rPr lang="pt-BR" noProof="0" dirty="0"/>
              <a:t> Legal </a:t>
            </a:r>
            <a:r>
              <a:rPr lang="pt-BR" noProof="0" dirty="0" err="1"/>
              <a:t>Department</a:t>
            </a:r>
            <a:endParaRPr lang="pt-BR" noProof="0" dirty="0"/>
          </a:p>
        </p:txBody>
      </p:sp>
      <p:sp>
        <p:nvSpPr>
          <p:cNvPr id="5" name="Forma Livre 577">
            <a:extLst>
              <a:ext uri="{FF2B5EF4-FFF2-40B4-BE49-F238E27FC236}">
                <a16:creationId xmlns:a16="http://schemas.microsoft.com/office/drawing/2014/main" id="{246C52D3-A5C7-D7E7-CA39-776C22F0A4F1}"/>
              </a:ext>
            </a:extLst>
          </p:cNvPr>
          <p:cNvSpPr/>
          <p:nvPr/>
        </p:nvSpPr>
        <p:spPr>
          <a:xfrm>
            <a:off x="0" y="0"/>
            <a:ext cx="342900" cy="6908800"/>
          </a:xfrm>
          <a:custGeom>
            <a:avLst/>
            <a:gdLst>
              <a:gd name="connsiteX0" fmla="*/ 0 w 342900"/>
              <a:gd name="connsiteY0" fmla="*/ 0 h 6908800"/>
              <a:gd name="connsiteX1" fmla="*/ 342900 w 342900"/>
              <a:gd name="connsiteY1" fmla="*/ 0 h 6908800"/>
              <a:gd name="connsiteX2" fmla="*/ 342900 w 342900"/>
              <a:gd name="connsiteY2" fmla="*/ 6908800 h 6908800"/>
              <a:gd name="connsiteX3" fmla="*/ 0 w 342900"/>
              <a:gd name="connsiteY3" fmla="*/ 690880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6908800">
                <a:moveTo>
                  <a:pt x="0" y="0"/>
                </a:moveTo>
                <a:lnTo>
                  <a:pt x="342900" y="0"/>
                </a:lnTo>
                <a:lnTo>
                  <a:pt x="342900" y="6908800"/>
                </a:lnTo>
                <a:lnTo>
                  <a:pt x="0" y="6908800"/>
                </a:lnTo>
                <a:close/>
              </a:path>
            </a:pathLst>
          </a:custGeom>
          <a:solidFill>
            <a:srgbClr val="4B4A49"/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rma Livre 578">
            <a:extLst>
              <a:ext uri="{FF2B5EF4-FFF2-40B4-BE49-F238E27FC236}">
                <a16:creationId xmlns:a16="http://schemas.microsoft.com/office/drawing/2014/main" id="{B064F373-7990-1924-2B64-50DBB7E76444}"/>
              </a:ext>
            </a:extLst>
          </p:cNvPr>
          <p:cNvSpPr/>
          <p:nvPr/>
        </p:nvSpPr>
        <p:spPr>
          <a:xfrm>
            <a:off x="-182054" y="1297876"/>
            <a:ext cx="999744" cy="705160"/>
          </a:xfrm>
          <a:custGeom>
            <a:avLst/>
            <a:gdLst>
              <a:gd name="connsiteX0" fmla="*/ 536385 w 999744"/>
              <a:gd name="connsiteY0" fmla="*/ 0 h 705160"/>
              <a:gd name="connsiteX1" fmla="*/ 0 w 999744"/>
              <a:gd name="connsiteY1" fmla="*/ 536384 h 705160"/>
              <a:gd name="connsiteX2" fmla="*/ 118428 w 999744"/>
              <a:gd name="connsiteY2" fmla="*/ 654812 h 705160"/>
              <a:gd name="connsiteX3" fmla="*/ 344932 w 999744"/>
              <a:gd name="connsiteY3" fmla="*/ 654812 h 705160"/>
              <a:gd name="connsiteX4" fmla="*/ 999744 w 999744"/>
              <a:gd name="connsiteY4" fmla="*/ 0 h 705160"/>
              <a:gd name="connsiteX5" fmla="*/ 536385 w 999744"/>
              <a:gd name="connsiteY5" fmla="*/ 0 h 7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744" h="705160">
                <a:moveTo>
                  <a:pt x="536385" y="0"/>
                </a:moveTo>
                <a:lnTo>
                  <a:pt x="0" y="536384"/>
                </a:lnTo>
                <a:lnTo>
                  <a:pt x="118428" y="654812"/>
                </a:lnTo>
                <a:cubicBezTo>
                  <a:pt x="231712" y="768096"/>
                  <a:pt x="344932" y="654812"/>
                  <a:pt x="344932" y="654812"/>
                </a:cubicBezTo>
                <a:lnTo>
                  <a:pt x="999744" y="0"/>
                </a:lnTo>
                <a:lnTo>
                  <a:pt x="536385" y="0"/>
                </a:lnTo>
                <a:close/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rma Livre 580">
            <a:extLst>
              <a:ext uri="{FF2B5EF4-FFF2-40B4-BE49-F238E27FC236}">
                <a16:creationId xmlns:a16="http://schemas.microsoft.com/office/drawing/2014/main" id="{0131007B-FD68-E6D7-58CB-EFD8666C5FA0}"/>
              </a:ext>
            </a:extLst>
          </p:cNvPr>
          <p:cNvSpPr/>
          <p:nvPr/>
        </p:nvSpPr>
        <p:spPr>
          <a:xfrm>
            <a:off x="-182054" y="558801"/>
            <a:ext cx="999744" cy="705167"/>
          </a:xfrm>
          <a:custGeom>
            <a:avLst/>
            <a:gdLst>
              <a:gd name="connsiteX0" fmla="*/ 118428 w 999744"/>
              <a:gd name="connsiteY0" fmla="*/ 50356 h 705167"/>
              <a:gd name="connsiteX1" fmla="*/ 0 w 999744"/>
              <a:gd name="connsiteY1" fmla="*/ 168783 h 705167"/>
              <a:gd name="connsiteX2" fmla="*/ 536385 w 999744"/>
              <a:gd name="connsiteY2" fmla="*/ 705168 h 705167"/>
              <a:gd name="connsiteX3" fmla="*/ 999744 w 999744"/>
              <a:gd name="connsiteY3" fmla="*/ 705168 h 705167"/>
              <a:gd name="connsiteX4" fmla="*/ 344996 w 999744"/>
              <a:gd name="connsiteY4" fmla="*/ 50356 h 705167"/>
              <a:gd name="connsiteX5" fmla="*/ 227521 w 999744"/>
              <a:gd name="connsiteY5" fmla="*/ 0 h 705167"/>
              <a:gd name="connsiteX6" fmla="*/ 118428 w 999744"/>
              <a:gd name="connsiteY6" fmla="*/ 50356 h 70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744" h="705167">
                <a:moveTo>
                  <a:pt x="118428" y="50356"/>
                </a:moveTo>
                <a:lnTo>
                  <a:pt x="0" y="168783"/>
                </a:lnTo>
                <a:lnTo>
                  <a:pt x="536385" y="705168"/>
                </a:lnTo>
                <a:lnTo>
                  <a:pt x="999744" y="705168"/>
                </a:lnTo>
                <a:lnTo>
                  <a:pt x="344996" y="50356"/>
                </a:lnTo>
                <a:cubicBezTo>
                  <a:pt x="344996" y="50356"/>
                  <a:pt x="294640" y="0"/>
                  <a:pt x="227521" y="0"/>
                </a:cubicBezTo>
                <a:cubicBezTo>
                  <a:pt x="193929" y="0"/>
                  <a:pt x="156210" y="12573"/>
                  <a:pt x="118428" y="50356"/>
                </a:cubicBezTo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logo with green and black text&#10;&#10;AI-generated content may be incorrect.">
            <a:extLst>
              <a:ext uri="{FF2B5EF4-FFF2-40B4-BE49-F238E27FC236}">
                <a16:creationId xmlns:a16="http://schemas.microsoft.com/office/drawing/2014/main" id="{3022177F-082A-44CB-8F86-E63FA14BE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431" y="411512"/>
            <a:ext cx="999744" cy="99974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5F5E9A-C8E6-64AB-F34A-2418F2905C0F}"/>
              </a:ext>
            </a:extLst>
          </p:cNvPr>
          <p:cNvSpPr txBox="1">
            <a:spLocks/>
          </p:cNvSpPr>
          <p:nvPr/>
        </p:nvSpPr>
        <p:spPr>
          <a:xfrm>
            <a:off x="709383" y="459027"/>
            <a:ext cx="10960838" cy="503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noProof="0" dirty="0" err="1"/>
              <a:t>Why</a:t>
            </a:r>
            <a:r>
              <a:rPr lang="pt-BR" b="1" noProof="0" dirty="0"/>
              <a:t> are </a:t>
            </a:r>
            <a:r>
              <a:rPr lang="pt-BR" b="1" noProof="0" dirty="0" err="1"/>
              <a:t>we</a:t>
            </a:r>
            <a:r>
              <a:rPr lang="pt-BR" b="1" noProof="0" dirty="0"/>
              <a:t> </a:t>
            </a:r>
            <a:r>
              <a:rPr lang="pt-BR" b="1" noProof="0" dirty="0" err="1"/>
              <a:t>talking</a:t>
            </a:r>
            <a:r>
              <a:rPr lang="pt-BR" b="1" noProof="0" dirty="0"/>
              <a:t> </a:t>
            </a:r>
            <a:r>
              <a:rPr lang="pt-BR" b="1" noProof="0" dirty="0" err="1"/>
              <a:t>about</a:t>
            </a:r>
            <a:r>
              <a:rPr lang="pt-BR" b="1" noProof="0" dirty="0"/>
              <a:t> </a:t>
            </a:r>
            <a:r>
              <a:rPr lang="pt-BR" b="1" noProof="0" dirty="0" err="1"/>
              <a:t>this</a:t>
            </a:r>
            <a:r>
              <a:rPr lang="pt-BR" b="1" noProof="0" dirty="0"/>
              <a:t>?</a:t>
            </a:r>
            <a:endParaRPr lang="pt-BR" noProof="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1926A1D-DC5A-6B08-CCDD-C0ACDA38C130}"/>
              </a:ext>
            </a:extLst>
          </p:cNvPr>
          <p:cNvSpPr txBox="1">
            <a:spLocks/>
          </p:cNvSpPr>
          <p:nvPr/>
        </p:nvSpPr>
        <p:spPr>
          <a:xfrm>
            <a:off x="791071" y="1881424"/>
            <a:ext cx="5391793" cy="38158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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242527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Commercial discussions often progress without addressing critical issues that affect </a:t>
            </a:r>
            <a:r>
              <a:rPr lang="en-US" b="1" noProof="0" dirty="0"/>
              <a:t>risk, pricing, and the operational feasibility of the business</a:t>
            </a:r>
            <a:r>
              <a:rPr lang="en-US" noProof="0" dirty="0"/>
              <a:t>.</a:t>
            </a:r>
          </a:p>
          <a:p>
            <a:r>
              <a:rPr lang="en-US" noProof="0" dirty="0"/>
              <a:t>When these matters are raised only during the contractual phase, they typically lead to significant </a:t>
            </a:r>
            <a:r>
              <a:rPr lang="en-US" b="1" noProof="0" dirty="0"/>
              <a:t>delays, costly rework, and can jeopardize the client relationship</a:t>
            </a:r>
            <a:r>
              <a:rPr lang="en-US" noProof="0" dirty="0"/>
              <a:t>.</a:t>
            </a:r>
          </a:p>
          <a:p>
            <a:r>
              <a:rPr lang="en-US" noProof="0" dirty="0"/>
              <a:t>If the issue involves monetary costs, these are often not included in the </a:t>
            </a:r>
            <a:r>
              <a:rPr lang="en-US" b="1" noProof="0" dirty="0"/>
              <a:t>price contingency</a:t>
            </a:r>
            <a:r>
              <a:rPr lang="en-US" noProof="0" dirty="0"/>
              <a:t>.</a:t>
            </a:r>
            <a:endParaRPr lang="pt-BR" noProof="0" dirty="0"/>
          </a:p>
        </p:txBody>
      </p:sp>
      <p:pic>
        <p:nvPicPr>
          <p:cNvPr id="15" name="Content Placeholder 8" descr="Two people shaking hands">
            <a:extLst>
              <a:ext uri="{FF2B5EF4-FFF2-40B4-BE49-F238E27FC236}">
                <a16:creationId xmlns:a16="http://schemas.microsoft.com/office/drawing/2014/main" id="{E13192E1-60AD-9F95-72E3-6B93655A8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9844"/>
          <a:stretch>
            <a:fillRect/>
          </a:stretch>
        </p:blipFill>
        <p:spPr>
          <a:xfrm>
            <a:off x="6192838" y="1557338"/>
            <a:ext cx="5378450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3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61616-964B-EF40-5373-596E42188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38A277-7BCC-F6AB-1E06-A497B8798092}"/>
              </a:ext>
            </a:extLst>
          </p:cNvPr>
          <p:cNvSpPr/>
          <p:nvPr/>
        </p:nvSpPr>
        <p:spPr>
          <a:xfrm>
            <a:off x="6962085" y="1452964"/>
            <a:ext cx="4680118" cy="4856356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A3A34A93-7DA4-8C67-F19C-715EEFBD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22" y="404813"/>
            <a:ext cx="10960838" cy="503907"/>
          </a:xfrm>
        </p:spPr>
        <p:txBody>
          <a:bodyPr/>
          <a:lstStyle/>
          <a:p>
            <a:r>
              <a:rPr lang="en-US" b="1" noProof="0" dirty="0"/>
              <a:t>What should be negotiated during the commercial phase?</a:t>
            </a:r>
            <a:endParaRPr lang="pt-BR" b="1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0196DE-DD5C-5E29-64F7-63ADCB1084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noProof="0" dirty="0" err="1"/>
              <a:t>LatAm</a:t>
            </a:r>
            <a:r>
              <a:rPr lang="pt-BR" noProof="0" dirty="0"/>
              <a:t> Legal </a:t>
            </a:r>
            <a:r>
              <a:rPr lang="pt-BR" noProof="0" dirty="0" err="1"/>
              <a:t>Department</a:t>
            </a:r>
            <a:endParaRPr lang="pt-BR" noProof="0" dirty="0"/>
          </a:p>
        </p:txBody>
      </p:sp>
      <p:sp>
        <p:nvSpPr>
          <p:cNvPr id="5" name="Forma Livre 577">
            <a:extLst>
              <a:ext uri="{FF2B5EF4-FFF2-40B4-BE49-F238E27FC236}">
                <a16:creationId xmlns:a16="http://schemas.microsoft.com/office/drawing/2014/main" id="{70DC7AA8-C50C-7388-E3A0-7E32955B9936}"/>
              </a:ext>
            </a:extLst>
          </p:cNvPr>
          <p:cNvSpPr/>
          <p:nvPr/>
        </p:nvSpPr>
        <p:spPr>
          <a:xfrm>
            <a:off x="0" y="0"/>
            <a:ext cx="342900" cy="6908800"/>
          </a:xfrm>
          <a:custGeom>
            <a:avLst/>
            <a:gdLst>
              <a:gd name="connsiteX0" fmla="*/ 0 w 342900"/>
              <a:gd name="connsiteY0" fmla="*/ 0 h 6908800"/>
              <a:gd name="connsiteX1" fmla="*/ 342900 w 342900"/>
              <a:gd name="connsiteY1" fmla="*/ 0 h 6908800"/>
              <a:gd name="connsiteX2" fmla="*/ 342900 w 342900"/>
              <a:gd name="connsiteY2" fmla="*/ 6908800 h 6908800"/>
              <a:gd name="connsiteX3" fmla="*/ 0 w 342900"/>
              <a:gd name="connsiteY3" fmla="*/ 690880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6908800">
                <a:moveTo>
                  <a:pt x="0" y="0"/>
                </a:moveTo>
                <a:lnTo>
                  <a:pt x="342900" y="0"/>
                </a:lnTo>
                <a:lnTo>
                  <a:pt x="342900" y="6908800"/>
                </a:lnTo>
                <a:lnTo>
                  <a:pt x="0" y="6908800"/>
                </a:lnTo>
                <a:close/>
              </a:path>
            </a:pathLst>
          </a:custGeom>
          <a:solidFill>
            <a:srgbClr val="4B4A49"/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rma Livre 578">
            <a:extLst>
              <a:ext uri="{FF2B5EF4-FFF2-40B4-BE49-F238E27FC236}">
                <a16:creationId xmlns:a16="http://schemas.microsoft.com/office/drawing/2014/main" id="{C12936C4-50C3-74AA-29F4-E4E478F07CFC}"/>
              </a:ext>
            </a:extLst>
          </p:cNvPr>
          <p:cNvSpPr/>
          <p:nvPr/>
        </p:nvSpPr>
        <p:spPr>
          <a:xfrm>
            <a:off x="-182054" y="1297876"/>
            <a:ext cx="999744" cy="705160"/>
          </a:xfrm>
          <a:custGeom>
            <a:avLst/>
            <a:gdLst>
              <a:gd name="connsiteX0" fmla="*/ 536385 w 999744"/>
              <a:gd name="connsiteY0" fmla="*/ 0 h 705160"/>
              <a:gd name="connsiteX1" fmla="*/ 0 w 999744"/>
              <a:gd name="connsiteY1" fmla="*/ 536384 h 705160"/>
              <a:gd name="connsiteX2" fmla="*/ 118428 w 999744"/>
              <a:gd name="connsiteY2" fmla="*/ 654812 h 705160"/>
              <a:gd name="connsiteX3" fmla="*/ 344932 w 999744"/>
              <a:gd name="connsiteY3" fmla="*/ 654812 h 705160"/>
              <a:gd name="connsiteX4" fmla="*/ 999744 w 999744"/>
              <a:gd name="connsiteY4" fmla="*/ 0 h 705160"/>
              <a:gd name="connsiteX5" fmla="*/ 536385 w 999744"/>
              <a:gd name="connsiteY5" fmla="*/ 0 h 7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744" h="705160">
                <a:moveTo>
                  <a:pt x="536385" y="0"/>
                </a:moveTo>
                <a:lnTo>
                  <a:pt x="0" y="536384"/>
                </a:lnTo>
                <a:lnTo>
                  <a:pt x="118428" y="654812"/>
                </a:lnTo>
                <a:cubicBezTo>
                  <a:pt x="231712" y="768096"/>
                  <a:pt x="344932" y="654812"/>
                  <a:pt x="344932" y="654812"/>
                </a:cubicBezTo>
                <a:lnTo>
                  <a:pt x="999744" y="0"/>
                </a:lnTo>
                <a:lnTo>
                  <a:pt x="536385" y="0"/>
                </a:lnTo>
                <a:close/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rma Livre 580">
            <a:extLst>
              <a:ext uri="{FF2B5EF4-FFF2-40B4-BE49-F238E27FC236}">
                <a16:creationId xmlns:a16="http://schemas.microsoft.com/office/drawing/2014/main" id="{63AED374-C402-DFD1-6957-031A969C2BEF}"/>
              </a:ext>
            </a:extLst>
          </p:cNvPr>
          <p:cNvSpPr/>
          <p:nvPr/>
        </p:nvSpPr>
        <p:spPr>
          <a:xfrm>
            <a:off x="-182054" y="558801"/>
            <a:ext cx="999744" cy="705167"/>
          </a:xfrm>
          <a:custGeom>
            <a:avLst/>
            <a:gdLst>
              <a:gd name="connsiteX0" fmla="*/ 118428 w 999744"/>
              <a:gd name="connsiteY0" fmla="*/ 50356 h 705167"/>
              <a:gd name="connsiteX1" fmla="*/ 0 w 999744"/>
              <a:gd name="connsiteY1" fmla="*/ 168783 h 705167"/>
              <a:gd name="connsiteX2" fmla="*/ 536385 w 999744"/>
              <a:gd name="connsiteY2" fmla="*/ 705168 h 705167"/>
              <a:gd name="connsiteX3" fmla="*/ 999744 w 999744"/>
              <a:gd name="connsiteY3" fmla="*/ 705168 h 705167"/>
              <a:gd name="connsiteX4" fmla="*/ 344996 w 999744"/>
              <a:gd name="connsiteY4" fmla="*/ 50356 h 705167"/>
              <a:gd name="connsiteX5" fmla="*/ 227521 w 999744"/>
              <a:gd name="connsiteY5" fmla="*/ 0 h 705167"/>
              <a:gd name="connsiteX6" fmla="*/ 118428 w 999744"/>
              <a:gd name="connsiteY6" fmla="*/ 50356 h 70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744" h="705167">
                <a:moveTo>
                  <a:pt x="118428" y="50356"/>
                </a:moveTo>
                <a:lnTo>
                  <a:pt x="0" y="168783"/>
                </a:lnTo>
                <a:lnTo>
                  <a:pt x="536385" y="705168"/>
                </a:lnTo>
                <a:lnTo>
                  <a:pt x="999744" y="705168"/>
                </a:lnTo>
                <a:lnTo>
                  <a:pt x="344996" y="50356"/>
                </a:lnTo>
                <a:cubicBezTo>
                  <a:pt x="344996" y="50356"/>
                  <a:pt x="294640" y="0"/>
                  <a:pt x="227521" y="0"/>
                </a:cubicBezTo>
                <a:cubicBezTo>
                  <a:pt x="193929" y="0"/>
                  <a:pt x="156210" y="12573"/>
                  <a:pt x="118428" y="50356"/>
                </a:cubicBezTo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logo with green and black text&#10;&#10;AI-generated content may be incorrect.">
            <a:extLst>
              <a:ext uri="{FF2B5EF4-FFF2-40B4-BE49-F238E27FC236}">
                <a16:creationId xmlns:a16="http://schemas.microsoft.com/office/drawing/2014/main" id="{E07FA5B3-8B6B-0180-A528-F82B4F9D4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431" y="411512"/>
            <a:ext cx="999744" cy="999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D1E1C4-3F53-81B3-9D43-E312DAE06242}"/>
              </a:ext>
            </a:extLst>
          </p:cNvPr>
          <p:cNvSpPr/>
          <p:nvPr/>
        </p:nvSpPr>
        <p:spPr>
          <a:xfrm>
            <a:off x="1273051" y="1452964"/>
            <a:ext cx="4680118" cy="4856356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25D0A1-8E0E-3D13-2F85-3209D2DF7D56}"/>
              </a:ext>
            </a:extLst>
          </p:cNvPr>
          <p:cNvGrpSpPr/>
          <p:nvPr/>
        </p:nvGrpSpPr>
        <p:grpSpPr>
          <a:xfrm>
            <a:off x="696184" y="1412776"/>
            <a:ext cx="10946019" cy="1080120"/>
            <a:chOff x="624578" y="1517151"/>
            <a:chExt cx="10946019" cy="10801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349FEC-ABFD-34FE-AC87-7BE33C2E8D02}"/>
                </a:ext>
              </a:extLst>
            </p:cNvPr>
            <p:cNvGrpSpPr/>
            <p:nvPr/>
          </p:nvGrpSpPr>
          <p:grpSpPr>
            <a:xfrm>
              <a:off x="1345059" y="1557339"/>
              <a:ext cx="10225538" cy="999744"/>
              <a:chOff x="1345059" y="1557339"/>
              <a:chExt cx="10225538" cy="99974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2173FDE-C7F8-009D-9C66-830A9113B566}"/>
                  </a:ext>
                </a:extLst>
              </p:cNvPr>
              <p:cNvSpPr/>
              <p:nvPr/>
            </p:nvSpPr>
            <p:spPr>
              <a:xfrm>
                <a:off x="1345059" y="1557339"/>
                <a:ext cx="4536504" cy="9997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400" noProof="0" dirty="0" err="1"/>
                  <a:t>Liquidated</a:t>
                </a:r>
                <a:r>
                  <a:rPr lang="pt-BR" sz="2400" noProof="0" dirty="0"/>
                  <a:t> </a:t>
                </a:r>
                <a:r>
                  <a:rPr lang="pt-BR" sz="2400" noProof="0" dirty="0" err="1"/>
                  <a:t>Damages</a:t>
                </a:r>
                <a:endParaRPr lang="pt-BR" sz="2400" noProof="0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7A17F01-492E-3F17-B500-2C4630CCA779}"/>
                  </a:ext>
                </a:extLst>
              </p:cNvPr>
              <p:cNvSpPr/>
              <p:nvPr/>
            </p:nvSpPr>
            <p:spPr>
              <a:xfrm>
                <a:off x="7034093" y="1557339"/>
                <a:ext cx="4536504" cy="9997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7188" indent="-92075" algn="ctr"/>
                <a:r>
                  <a:rPr lang="pt-BR" sz="2400" noProof="0" dirty="0" err="1"/>
                  <a:t>Mechanical</a:t>
                </a:r>
                <a:r>
                  <a:rPr lang="pt-BR" sz="2400" noProof="0" dirty="0"/>
                  <a:t> </a:t>
                </a:r>
                <a:r>
                  <a:rPr lang="pt-BR" sz="2400" noProof="0" dirty="0" err="1"/>
                  <a:t>Warranty</a:t>
                </a:r>
                <a:endParaRPr lang="pt-BR" sz="2400" noProof="0" dirty="0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B0A11B-5490-D4EE-11E6-FBA0FF546961}"/>
                </a:ext>
              </a:extLst>
            </p:cNvPr>
            <p:cNvSpPr/>
            <p:nvPr/>
          </p:nvSpPr>
          <p:spPr>
            <a:xfrm>
              <a:off x="6308792" y="1517151"/>
              <a:ext cx="1080120" cy="10801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A307962-0117-E598-A4F4-9C75AE96BB63}"/>
                </a:ext>
              </a:extLst>
            </p:cNvPr>
            <p:cNvSpPr/>
            <p:nvPr/>
          </p:nvSpPr>
          <p:spPr>
            <a:xfrm>
              <a:off x="624578" y="1517151"/>
              <a:ext cx="1080120" cy="10801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pic>
        <p:nvPicPr>
          <p:cNvPr id="1026" name="Picture 2" descr="Multa - ícones de segurança grátis">
            <a:extLst>
              <a:ext uri="{FF2B5EF4-FFF2-40B4-BE49-F238E27FC236}">
                <a16:creationId xmlns:a16="http://schemas.microsoft.com/office/drawing/2014/main" id="{89B38BB3-5A02-418E-A9CF-EC00D189D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1" y="15928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rantia - ícones de segurança grátis">
            <a:extLst>
              <a:ext uri="{FF2B5EF4-FFF2-40B4-BE49-F238E27FC236}">
                <a16:creationId xmlns:a16="http://schemas.microsoft.com/office/drawing/2014/main" id="{AA03A894-FF48-B01F-CE8E-0846754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66" y="15928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1498A5-AB44-E845-6667-EAF5B3ABD4D1}"/>
              </a:ext>
            </a:extLst>
          </p:cNvPr>
          <p:cNvSpPr txBox="1"/>
          <p:nvPr/>
        </p:nvSpPr>
        <p:spPr>
          <a:xfrm>
            <a:off x="6969853" y="2537782"/>
            <a:ext cx="4672349" cy="362752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dirty="0"/>
              <a:t>Why negotiate early?</a:t>
            </a:r>
          </a:p>
          <a:p>
            <a:pPr marL="285750" indent="-285750">
              <a:buClr>
                <a:srgbClr val="50B948"/>
              </a:buClr>
              <a:buFont typeface="Symbol" panose="05050102010706020507" pitchFamily="18" charset="2"/>
              <a:buChar char="-"/>
            </a:pPr>
            <a:endParaRPr lang="en-US" dirty="0"/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Direct impact on </a:t>
            </a:r>
            <a:r>
              <a:rPr lang="en-US" b="1" dirty="0"/>
              <a:t>internal costs, spare parts availability, and technical team resources</a:t>
            </a:r>
            <a:r>
              <a:rPr lang="en-US" dirty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Extended warranties have commercial value and cannot be granted during the contractual phase without a price review.</a:t>
            </a:r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They are </a:t>
            </a:r>
            <a:r>
              <a:rPr lang="en-US" b="1" dirty="0"/>
              <a:t>limited to Valmet’s scope of supply</a:t>
            </a:r>
            <a:r>
              <a:rPr lang="en-US" dirty="0"/>
              <a:t>.</a:t>
            </a:r>
          </a:p>
          <a:p>
            <a:pPr marL="285750" indent="-285750"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Must consider all </a:t>
            </a:r>
            <a:r>
              <a:rPr lang="en-US" b="1" dirty="0"/>
              <a:t>standard exclusions from the Guarantee Policy</a:t>
            </a:r>
            <a:r>
              <a:rPr lang="en-US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CEBD7-BF4D-A9F0-EA6A-D8000A255CC6}"/>
              </a:ext>
            </a:extLst>
          </p:cNvPr>
          <p:cNvSpPr txBox="1"/>
          <p:nvPr/>
        </p:nvSpPr>
        <p:spPr>
          <a:xfrm>
            <a:off x="1280820" y="2636912"/>
            <a:ext cx="4680118" cy="35505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dirty="0"/>
              <a:t>Why negotiate early?</a:t>
            </a:r>
          </a:p>
          <a:p>
            <a:endParaRPr lang="en-US" b="1" dirty="0"/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Out-of-range penalties can </a:t>
            </a:r>
            <a:r>
              <a:rPr lang="en-US" b="1" dirty="0"/>
              <a:t>compromise the sales margin</a:t>
            </a:r>
            <a:r>
              <a:rPr lang="en-US" dirty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Observe the limits of the Contract Policy (Delay: 15% – Performance: 15% – Aggregate: 20% of the net contract price).</a:t>
            </a:r>
          </a:p>
          <a:p>
            <a:pPr marL="285750" indent="-285750"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If defined late, they can </a:t>
            </a:r>
            <a:r>
              <a:rPr lang="en-US" b="1" dirty="0"/>
              <a:t>trigger intense debates and block contract signing</a:t>
            </a:r>
            <a:r>
              <a:rPr lang="en-US" dirty="0"/>
              <a:t>.</a:t>
            </a:r>
          </a:p>
          <a:p>
            <a:pPr marL="285750" indent="-285750"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Assure the </a:t>
            </a:r>
            <a:r>
              <a:rPr lang="en-US" b="1" dirty="0"/>
              <a:t>sole remedy and compensation </a:t>
            </a:r>
            <a:r>
              <a:rPr lang="en-US" dirty="0"/>
              <a:t>nature of the liquidated damages.</a:t>
            </a:r>
          </a:p>
        </p:txBody>
      </p:sp>
    </p:spTree>
    <p:extLst>
      <p:ext uri="{BB962C8B-B14F-4D97-AF65-F5344CB8AC3E}">
        <p14:creationId xmlns:p14="http://schemas.microsoft.com/office/powerpoint/2010/main" val="1925992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CC405-891E-F2B8-8356-69B7F9C37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2D48303-096B-B626-A38E-321C491B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22" y="404813"/>
            <a:ext cx="10960838" cy="503907"/>
          </a:xfrm>
        </p:spPr>
        <p:txBody>
          <a:bodyPr/>
          <a:lstStyle/>
          <a:p>
            <a:r>
              <a:rPr lang="en-US" b="1" noProof="0" dirty="0"/>
              <a:t>What should be negotiated during the commercial phase?</a:t>
            </a:r>
            <a:endParaRPr lang="pt-BR" b="1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3B44E1-05BE-5ACC-30D9-B9E5D08D82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noProof="0" dirty="0" err="1"/>
              <a:t>LatAm</a:t>
            </a:r>
            <a:r>
              <a:rPr lang="pt-BR" noProof="0" dirty="0"/>
              <a:t> Legal </a:t>
            </a:r>
            <a:r>
              <a:rPr lang="pt-BR" noProof="0" dirty="0" err="1"/>
              <a:t>Department</a:t>
            </a:r>
            <a:endParaRPr lang="pt-BR" noProof="0" dirty="0"/>
          </a:p>
        </p:txBody>
      </p:sp>
      <p:sp>
        <p:nvSpPr>
          <p:cNvPr id="5" name="Forma Livre 577">
            <a:extLst>
              <a:ext uri="{FF2B5EF4-FFF2-40B4-BE49-F238E27FC236}">
                <a16:creationId xmlns:a16="http://schemas.microsoft.com/office/drawing/2014/main" id="{A52CB0A8-14CD-60DF-C868-A55AC5BB9B24}"/>
              </a:ext>
            </a:extLst>
          </p:cNvPr>
          <p:cNvSpPr/>
          <p:nvPr/>
        </p:nvSpPr>
        <p:spPr>
          <a:xfrm>
            <a:off x="0" y="0"/>
            <a:ext cx="342900" cy="6908800"/>
          </a:xfrm>
          <a:custGeom>
            <a:avLst/>
            <a:gdLst>
              <a:gd name="connsiteX0" fmla="*/ 0 w 342900"/>
              <a:gd name="connsiteY0" fmla="*/ 0 h 6908800"/>
              <a:gd name="connsiteX1" fmla="*/ 342900 w 342900"/>
              <a:gd name="connsiteY1" fmla="*/ 0 h 6908800"/>
              <a:gd name="connsiteX2" fmla="*/ 342900 w 342900"/>
              <a:gd name="connsiteY2" fmla="*/ 6908800 h 6908800"/>
              <a:gd name="connsiteX3" fmla="*/ 0 w 342900"/>
              <a:gd name="connsiteY3" fmla="*/ 690880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6908800">
                <a:moveTo>
                  <a:pt x="0" y="0"/>
                </a:moveTo>
                <a:lnTo>
                  <a:pt x="342900" y="0"/>
                </a:lnTo>
                <a:lnTo>
                  <a:pt x="342900" y="6908800"/>
                </a:lnTo>
                <a:lnTo>
                  <a:pt x="0" y="6908800"/>
                </a:lnTo>
                <a:close/>
              </a:path>
            </a:pathLst>
          </a:custGeom>
          <a:solidFill>
            <a:srgbClr val="4B4A49"/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rma Livre 578">
            <a:extLst>
              <a:ext uri="{FF2B5EF4-FFF2-40B4-BE49-F238E27FC236}">
                <a16:creationId xmlns:a16="http://schemas.microsoft.com/office/drawing/2014/main" id="{F3E8E5CB-C55D-AF56-1D27-E0A08D87CCE1}"/>
              </a:ext>
            </a:extLst>
          </p:cNvPr>
          <p:cNvSpPr/>
          <p:nvPr/>
        </p:nvSpPr>
        <p:spPr>
          <a:xfrm>
            <a:off x="-182054" y="1297876"/>
            <a:ext cx="999744" cy="705160"/>
          </a:xfrm>
          <a:custGeom>
            <a:avLst/>
            <a:gdLst>
              <a:gd name="connsiteX0" fmla="*/ 536385 w 999744"/>
              <a:gd name="connsiteY0" fmla="*/ 0 h 705160"/>
              <a:gd name="connsiteX1" fmla="*/ 0 w 999744"/>
              <a:gd name="connsiteY1" fmla="*/ 536384 h 705160"/>
              <a:gd name="connsiteX2" fmla="*/ 118428 w 999744"/>
              <a:gd name="connsiteY2" fmla="*/ 654812 h 705160"/>
              <a:gd name="connsiteX3" fmla="*/ 344932 w 999744"/>
              <a:gd name="connsiteY3" fmla="*/ 654812 h 705160"/>
              <a:gd name="connsiteX4" fmla="*/ 999744 w 999744"/>
              <a:gd name="connsiteY4" fmla="*/ 0 h 705160"/>
              <a:gd name="connsiteX5" fmla="*/ 536385 w 999744"/>
              <a:gd name="connsiteY5" fmla="*/ 0 h 7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744" h="705160">
                <a:moveTo>
                  <a:pt x="536385" y="0"/>
                </a:moveTo>
                <a:lnTo>
                  <a:pt x="0" y="536384"/>
                </a:lnTo>
                <a:lnTo>
                  <a:pt x="118428" y="654812"/>
                </a:lnTo>
                <a:cubicBezTo>
                  <a:pt x="231712" y="768096"/>
                  <a:pt x="344932" y="654812"/>
                  <a:pt x="344932" y="654812"/>
                </a:cubicBezTo>
                <a:lnTo>
                  <a:pt x="999744" y="0"/>
                </a:lnTo>
                <a:lnTo>
                  <a:pt x="536385" y="0"/>
                </a:lnTo>
                <a:close/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rma Livre 580">
            <a:extLst>
              <a:ext uri="{FF2B5EF4-FFF2-40B4-BE49-F238E27FC236}">
                <a16:creationId xmlns:a16="http://schemas.microsoft.com/office/drawing/2014/main" id="{11F8FA7A-F55C-3524-0490-B50A3FD38906}"/>
              </a:ext>
            </a:extLst>
          </p:cNvPr>
          <p:cNvSpPr/>
          <p:nvPr/>
        </p:nvSpPr>
        <p:spPr>
          <a:xfrm>
            <a:off x="-182054" y="558801"/>
            <a:ext cx="999744" cy="705167"/>
          </a:xfrm>
          <a:custGeom>
            <a:avLst/>
            <a:gdLst>
              <a:gd name="connsiteX0" fmla="*/ 118428 w 999744"/>
              <a:gd name="connsiteY0" fmla="*/ 50356 h 705167"/>
              <a:gd name="connsiteX1" fmla="*/ 0 w 999744"/>
              <a:gd name="connsiteY1" fmla="*/ 168783 h 705167"/>
              <a:gd name="connsiteX2" fmla="*/ 536385 w 999744"/>
              <a:gd name="connsiteY2" fmla="*/ 705168 h 705167"/>
              <a:gd name="connsiteX3" fmla="*/ 999744 w 999744"/>
              <a:gd name="connsiteY3" fmla="*/ 705168 h 705167"/>
              <a:gd name="connsiteX4" fmla="*/ 344996 w 999744"/>
              <a:gd name="connsiteY4" fmla="*/ 50356 h 705167"/>
              <a:gd name="connsiteX5" fmla="*/ 227521 w 999744"/>
              <a:gd name="connsiteY5" fmla="*/ 0 h 705167"/>
              <a:gd name="connsiteX6" fmla="*/ 118428 w 999744"/>
              <a:gd name="connsiteY6" fmla="*/ 50356 h 70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744" h="705167">
                <a:moveTo>
                  <a:pt x="118428" y="50356"/>
                </a:moveTo>
                <a:lnTo>
                  <a:pt x="0" y="168783"/>
                </a:lnTo>
                <a:lnTo>
                  <a:pt x="536385" y="705168"/>
                </a:lnTo>
                <a:lnTo>
                  <a:pt x="999744" y="705168"/>
                </a:lnTo>
                <a:lnTo>
                  <a:pt x="344996" y="50356"/>
                </a:lnTo>
                <a:cubicBezTo>
                  <a:pt x="344996" y="50356"/>
                  <a:pt x="294640" y="0"/>
                  <a:pt x="227521" y="0"/>
                </a:cubicBezTo>
                <a:cubicBezTo>
                  <a:pt x="193929" y="0"/>
                  <a:pt x="156210" y="12573"/>
                  <a:pt x="118428" y="50356"/>
                </a:cubicBezTo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7F6A0-F090-9AE3-B9F9-847DDF321E1E}"/>
              </a:ext>
            </a:extLst>
          </p:cNvPr>
          <p:cNvSpPr/>
          <p:nvPr/>
        </p:nvSpPr>
        <p:spPr>
          <a:xfrm>
            <a:off x="6962085" y="1452964"/>
            <a:ext cx="4680118" cy="4856356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9912D9-D25C-069D-9DE3-C3994DD60ADD}"/>
              </a:ext>
            </a:extLst>
          </p:cNvPr>
          <p:cNvSpPr/>
          <p:nvPr/>
        </p:nvSpPr>
        <p:spPr>
          <a:xfrm>
            <a:off x="1273051" y="1452964"/>
            <a:ext cx="4680118" cy="4856356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6DD081-04F8-168A-017E-A0A4BE498FBC}"/>
              </a:ext>
            </a:extLst>
          </p:cNvPr>
          <p:cNvSpPr txBox="1"/>
          <p:nvPr/>
        </p:nvSpPr>
        <p:spPr>
          <a:xfrm>
            <a:off x="6962085" y="2747709"/>
            <a:ext cx="4680118" cy="32735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dirty="0"/>
              <a:t>Why negotiate early?</a:t>
            </a:r>
          </a:p>
          <a:p>
            <a:endParaRPr lang="en-US" b="1" dirty="0"/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Set the </a:t>
            </a:r>
            <a:r>
              <a:rPr lang="en-US" b="1" dirty="0"/>
              <a:t>maximum liability cap </a:t>
            </a:r>
            <a:r>
              <a:rPr lang="en-US" dirty="0"/>
              <a:t>for Valmet in case of damages, according to the limits of the Contract Policy.</a:t>
            </a:r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Protect the business against </a:t>
            </a:r>
            <a:r>
              <a:rPr lang="en-US" b="1" dirty="0"/>
              <a:t>disproportionate risks</a:t>
            </a:r>
            <a:r>
              <a:rPr lang="en-US" dirty="0"/>
              <a:t>.</a:t>
            </a:r>
          </a:p>
          <a:p>
            <a:pPr marL="285750" indent="-285750"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Without clear limits, the contract may expose Valmet to </a:t>
            </a:r>
            <a:r>
              <a:rPr lang="en-US" b="1" dirty="0"/>
              <a:t>unlimited liabilities </a:t>
            </a:r>
            <a:r>
              <a:rPr lang="en-US" dirty="0"/>
              <a:t>that were never priced during the commercial phase.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C374B-2D58-B9F9-C8BE-CEFEB4452EC9}"/>
              </a:ext>
            </a:extLst>
          </p:cNvPr>
          <p:cNvSpPr txBox="1"/>
          <p:nvPr/>
        </p:nvSpPr>
        <p:spPr>
          <a:xfrm>
            <a:off x="1280820" y="2780928"/>
            <a:ext cx="4680118" cy="29965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dirty="0"/>
              <a:t>Why negotiate early?</a:t>
            </a:r>
          </a:p>
          <a:p>
            <a:endParaRPr lang="en-US" b="1" dirty="0"/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Establish </a:t>
            </a:r>
            <a:r>
              <a:rPr lang="en-US" b="1" dirty="0"/>
              <a:t>rules and impacts </a:t>
            </a:r>
            <a:r>
              <a:rPr lang="en-US" dirty="0"/>
              <a:t>in case of early termination of the contract.</a:t>
            </a:r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Define what happens with costs already incurred, materials, mobilization, and demobilization.</a:t>
            </a:r>
          </a:p>
          <a:p>
            <a:pPr marL="285750" indent="-285750"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Without prior alignment, this can lead to </a:t>
            </a:r>
            <a:r>
              <a:rPr lang="en-US" b="1" dirty="0"/>
              <a:t>significant financial losses and legal disputes</a:t>
            </a:r>
            <a:r>
              <a:rPr lang="en-US" dirty="0"/>
              <a:t>.</a:t>
            </a:r>
          </a:p>
        </p:txBody>
      </p:sp>
      <p:pic>
        <p:nvPicPr>
          <p:cNvPr id="2" name="Picture 1" descr="A logo with green and black text&#10;&#10;AI-generated content may be incorrect.">
            <a:extLst>
              <a:ext uri="{FF2B5EF4-FFF2-40B4-BE49-F238E27FC236}">
                <a16:creationId xmlns:a16="http://schemas.microsoft.com/office/drawing/2014/main" id="{C8DA4CB9-7504-7C2F-EE68-D66FDD025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431" y="411512"/>
            <a:ext cx="999744" cy="99974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4FE7A-293A-967C-27D3-42E74DA7DEC4}"/>
              </a:ext>
            </a:extLst>
          </p:cNvPr>
          <p:cNvGrpSpPr/>
          <p:nvPr/>
        </p:nvGrpSpPr>
        <p:grpSpPr>
          <a:xfrm>
            <a:off x="705019" y="1420986"/>
            <a:ext cx="10946019" cy="1080120"/>
            <a:chOff x="624578" y="1517151"/>
            <a:chExt cx="10946019" cy="10801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0CEF99-DF32-C03D-6C98-E42A969CBDF3}"/>
                </a:ext>
              </a:extLst>
            </p:cNvPr>
            <p:cNvGrpSpPr/>
            <p:nvPr/>
          </p:nvGrpSpPr>
          <p:grpSpPr>
            <a:xfrm>
              <a:off x="1345059" y="1557339"/>
              <a:ext cx="10225538" cy="999744"/>
              <a:chOff x="1345059" y="1557339"/>
              <a:chExt cx="10225538" cy="999744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80CDB43-6F2A-DFBA-EE55-F4F984909D6C}"/>
                  </a:ext>
                </a:extLst>
              </p:cNvPr>
              <p:cNvSpPr/>
              <p:nvPr/>
            </p:nvSpPr>
            <p:spPr>
              <a:xfrm>
                <a:off x="1345059" y="1557339"/>
                <a:ext cx="4536504" cy="9997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400" noProof="0" dirty="0" err="1"/>
                  <a:t>Contract</a:t>
                </a:r>
                <a:r>
                  <a:rPr lang="pt-BR" sz="2400" noProof="0" dirty="0"/>
                  <a:t> </a:t>
                </a:r>
                <a:r>
                  <a:rPr lang="pt-BR" sz="2400" noProof="0" dirty="0" err="1"/>
                  <a:t>Termination</a:t>
                </a:r>
                <a:endParaRPr lang="pt-BR" sz="2400" noProof="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E76C31E-546E-D966-7FC3-5701779FCC11}"/>
                  </a:ext>
                </a:extLst>
              </p:cNvPr>
              <p:cNvSpPr/>
              <p:nvPr/>
            </p:nvSpPr>
            <p:spPr>
              <a:xfrm>
                <a:off x="7034093" y="1557339"/>
                <a:ext cx="4536504" cy="9997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400" noProof="0" dirty="0" err="1"/>
                  <a:t>Limitation</a:t>
                </a:r>
                <a:r>
                  <a:rPr lang="pt-BR" sz="2400" noProof="0" dirty="0"/>
                  <a:t> </a:t>
                </a:r>
                <a:r>
                  <a:rPr lang="pt-BR" sz="2400" noProof="0" dirty="0" err="1"/>
                  <a:t>of</a:t>
                </a:r>
                <a:r>
                  <a:rPr lang="pt-BR" sz="2400" noProof="0" dirty="0"/>
                  <a:t> </a:t>
                </a:r>
                <a:r>
                  <a:rPr lang="pt-BR" sz="2400" noProof="0" dirty="0" err="1"/>
                  <a:t>Liability</a:t>
                </a:r>
                <a:endParaRPr lang="pt-BR" sz="2400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D542EDC-E10B-1848-BC3A-BF4A64186D06}"/>
                </a:ext>
              </a:extLst>
            </p:cNvPr>
            <p:cNvSpPr/>
            <p:nvPr/>
          </p:nvSpPr>
          <p:spPr>
            <a:xfrm>
              <a:off x="6308792" y="1517151"/>
              <a:ext cx="1080120" cy="10801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D5190D6-5B04-4771-052F-107C6964F5A6}"/>
                </a:ext>
              </a:extLst>
            </p:cNvPr>
            <p:cNvSpPr/>
            <p:nvPr/>
          </p:nvSpPr>
          <p:spPr>
            <a:xfrm>
              <a:off x="624578" y="1517151"/>
              <a:ext cx="1080120" cy="10801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pic>
        <p:nvPicPr>
          <p:cNvPr id="1030" name="Picture 6" descr="estilo de ícone de taxa de rescisão antecipada 9198712 Vetor ...">
            <a:extLst>
              <a:ext uri="{FF2B5EF4-FFF2-40B4-BE49-F238E27FC236}">
                <a16:creationId xmlns:a16="http://schemas.microsoft.com/office/drawing/2014/main" id="{5BD650D3-E652-639E-AE91-993E8CF3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41" b="93061" l="6020" r="90000">
                        <a14:foregroundMark x1="38163" y1="7041" x2="38163" y2="7041"/>
                        <a14:foregroundMark x1="6122" y1="7449" x2="6122" y2="7449"/>
                        <a14:foregroundMark x1="21939" y1="18980" x2="21939" y2="18980"/>
                        <a14:foregroundMark x1="23776" y1="25510" x2="23776" y2="25510"/>
                        <a14:foregroundMark x1="27755" y1="32959" x2="27755" y2="32959"/>
                        <a14:foregroundMark x1="28571" y1="39694" x2="28571" y2="39694"/>
                        <a14:foregroundMark x1="27245" y1="45816" x2="27245" y2="45816"/>
                        <a14:foregroundMark x1="30306" y1="52245" x2="30306" y2="52245"/>
                        <a14:foregroundMark x1="61531" y1="66429" x2="61531" y2="66429"/>
                        <a14:foregroundMark x1="66939" y1="90000" x2="66939" y2="90000"/>
                        <a14:foregroundMark x1="58571" y1="93061" x2="58571" y2="93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7" y="165274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Ícone de Limitação Generic black fill | Freepik">
            <a:extLst>
              <a:ext uri="{FF2B5EF4-FFF2-40B4-BE49-F238E27FC236}">
                <a16:creationId xmlns:a16="http://schemas.microsoft.com/office/drawing/2014/main" id="{A1B5AF57-FFF8-C10F-82E4-200B6A48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66" y="161364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17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884AD-9837-9964-F213-8EACE9048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6ECE57C-4416-B302-0D68-759A9436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22" y="404813"/>
            <a:ext cx="10960838" cy="503907"/>
          </a:xfrm>
        </p:spPr>
        <p:txBody>
          <a:bodyPr/>
          <a:lstStyle/>
          <a:p>
            <a:r>
              <a:rPr lang="en-US" dirty="0"/>
              <a:t>What should be negotiated during the commercial phase?</a:t>
            </a:r>
            <a:endParaRPr lang="pt-BR" b="1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DC55DD-17BC-2129-5F46-84BD293E7D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noProof="0" dirty="0" err="1"/>
              <a:t>LatAm</a:t>
            </a:r>
            <a:r>
              <a:rPr lang="pt-BR" noProof="0" dirty="0"/>
              <a:t> Legal </a:t>
            </a:r>
            <a:r>
              <a:rPr lang="pt-BR" noProof="0" dirty="0" err="1"/>
              <a:t>Department</a:t>
            </a:r>
            <a:endParaRPr lang="pt-BR" noProof="0" dirty="0"/>
          </a:p>
        </p:txBody>
      </p:sp>
      <p:sp>
        <p:nvSpPr>
          <p:cNvPr id="5" name="Forma Livre 577">
            <a:extLst>
              <a:ext uri="{FF2B5EF4-FFF2-40B4-BE49-F238E27FC236}">
                <a16:creationId xmlns:a16="http://schemas.microsoft.com/office/drawing/2014/main" id="{229BF997-59D5-5A7F-C13D-72C017ABECC7}"/>
              </a:ext>
            </a:extLst>
          </p:cNvPr>
          <p:cNvSpPr/>
          <p:nvPr/>
        </p:nvSpPr>
        <p:spPr>
          <a:xfrm>
            <a:off x="0" y="0"/>
            <a:ext cx="342900" cy="6908800"/>
          </a:xfrm>
          <a:custGeom>
            <a:avLst/>
            <a:gdLst>
              <a:gd name="connsiteX0" fmla="*/ 0 w 342900"/>
              <a:gd name="connsiteY0" fmla="*/ 0 h 6908800"/>
              <a:gd name="connsiteX1" fmla="*/ 342900 w 342900"/>
              <a:gd name="connsiteY1" fmla="*/ 0 h 6908800"/>
              <a:gd name="connsiteX2" fmla="*/ 342900 w 342900"/>
              <a:gd name="connsiteY2" fmla="*/ 6908800 h 6908800"/>
              <a:gd name="connsiteX3" fmla="*/ 0 w 342900"/>
              <a:gd name="connsiteY3" fmla="*/ 690880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6908800">
                <a:moveTo>
                  <a:pt x="0" y="0"/>
                </a:moveTo>
                <a:lnTo>
                  <a:pt x="342900" y="0"/>
                </a:lnTo>
                <a:lnTo>
                  <a:pt x="342900" y="6908800"/>
                </a:lnTo>
                <a:lnTo>
                  <a:pt x="0" y="6908800"/>
                </a:lnTo>
                <a:close/>
              </a:path>
            </a:pathLst>
          </a:custGeom>
          <a:solidFill>
            <a:srgbClr val="4B4A49"/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rma Livre 578">
            <a:extLst>
              <a:ext uri="{FF2B5EF4-FFF2-40B4-BE49-F238E27FC236}">
                <a16:creationId xmlns:a16="http://schemas.microsoft.com/office/drawing/2014/main" id="{6F54FAAF-A9C9-8985-7ED2-E60C4C621C4C}"/>
              </a:ext>
            </a:extLst>
          </p:cNvPr>
          <p:cNvSpPr/>
          <p:nvPr/>
        </p:nvSpPr>
        <p:spPr>
          <a:xfrm>
            <a:off x="-182054" y="1297876"/>
            <a:ext cx="999744" cy="705160"/>
          </a:xfrm>
          <a:custGeom>
            <a:avLst/>
            <a:gdLst>
              <a:gd name="connsiteX0" fmla="*/ 536385 w 999744"/>
              <a:gd name="connsiteY0" fmla="*/ 0 h 705160"/>
              <a:gd name="connsiteX1" fmla="*/ 0 w 999744"/>
              <a:gd name="connsiteY1" fmla="*/ 536384 h 705160"/>
              <a:gd name="connsiteX2" fmla="*/ 118428 w 999744"/>
              <a:gd name="connsiteY2" fmla="*/ 654812 h 705160"/>
              <a:gd name="connsiteX3" fmla="*/ 344932 w 999744"/>
              <a:gd name="connsiteY3" fmla="*/ 654812 h 705160"/>
              <a:gd name="connsiteX4" fmla="*/ 999744 w 999744"/>
              <a:gd name="connsiteY4" fmla="*/ 0 h 705160"/>
              <a:gd name="connsiteX5" fmla="*/ 536385 w 999744"/>
              <a:gd name="connsiteY5" fmla="*/ 0 h 7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744" h="705160">
                <a:moveTo>
                  <a:pt x="536385" y="0"/>
                </a:moveTo>
                <a:lnTo>
                  <a:pt x="0" y="536384"/>
                </a:lnTo>
                <a:lnTo>
                  <a:pt x="118428" y="654812"/>
                </a:lnTo>
                <a:cubicBezTo>
                  <a:pt x="231712" y="768096"/>
                  <a:pt x="344932" y="654812"/>
                  <a:pt x="344932" y="654812"/>
                </a:cubicBezTo>
                <a:lnTo>
                  <a:pt x="999744" y="0"/>
                </a:lnTo>
                <a:lnTo>
                  <a:pt x="536385" y="0"/>
                </a:lnTo>
                <a:close/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rma Livre 580">
            <a:extLst>
              <a:ext uri="{FF2B5EF4-FFF2-40B4-BE49-F238E27FC236}">
                <a16:creationId xmlns:a16="http://schemas.microsoft.com/office/drawing/2014/main" id="{2D25F21B-9C63-1D87-252C-CB0F5570B0C6}"/>
              </a:ext>
            </a:extLst>
          </p:cNvPr>
          <p:cNvSpPr/>
          <p:nvPr/>
        </p:nvSpPr>
        <p:spPr>
          <a:xfrm>
            <a:off x="-182054" y="558801"/>
            <a:ext cx="999744" cy="705167"/>
          </a:xfrm>
          <a:custGeom>
            <a:avLst/>
            <a:gdLst>
              <a:gd name="connsiteX0" fmla="*/ 118428 w 999744"/>
              <a:gd name="connsiteY0" fmla="*/ 50356 h 705167"/>
              <a:gd name="connsiteX1" fmla="*/ 0 w 999744"/>
              <a:gd name="connsiteY1" fmla="*/ 168783 h 705167"/>
              <a:gd name="connsiteX2" fmla="*/ 536385 w 999744"/>
              <a:gd name="connsiteY2" fmla="*/ 705168 h 705167"/>
              <a:gd name="connsiteX3" fmla="*/ 999744 w 999744"/>
              <a:gd name="connsiteY3" fmla="*/ 705168 h 705167"/>
              <a:gd name="connsiteX4" fmla="*/ 344996 w 999744"/>
              <a:gd name="connsiteY4" fmla="*/ 50356 h 705167"/>
              <a:gd name="connsiteX5" fmla="*/ 227521 w 999744"/>
              <a:gd name="connsiteY5" fmla="*/ 0 h 705167"/>
              <a:gd name="connsiteX6" fmla="*/ 118428 w 999744"/>
              <a:gd name="connsiteY6" fmla="*/ 50356 h 70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744" h="705167">
                <a:moveTo>
                  <a:pt x="118428" y="50356"/>
                </a:moveTo>
                <a:lnTo>
                  <a:pt x="0" y="168783"/>
                </a:lnTo>
                <a:lnTo>
                  <a:pt x="536385" y="705168"/>
                </a:lnTo>
                <a:lnTo>
                  <a:pt x="999744" y="705168"/>
                </a:lnTo>
                <a:lnTo>
                  <a:pt x="344996" y="50356"/>
                </a:lnTo>
                <a:cubicBezTo>
                  <a:pt x="344996" y="50356"/>
                  <a:pt x="294640" y="0"/>
                  <a:pt x="227521" y="0"/>
                </a:cubicBezTo>
                <a:cubicBezTo>
                  <a:pt x="193929" y="0"/>
                  <a:pt x="156210" y="12573"/>
                  <a:pt x="118428" y="50356"/>
                </a:cubicBezTo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73D4AE-C0D2-1FCF-D0AE-AAF9A816A92B}"/>
              </a:ext>
            </a:extLst>
          </p:cNvPr>
          <p:cNvSpPr/>
          <p:nvPr/>
        </p:nvSpPr>
        <p:spPr>
          <a:xfrm>
            <a:off x="1273051" y="1452963"/>
            <a:ext cx="4680118" cy="5000223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pic>
        <p:nvPicPr>
          <p:cNvPr id="2" name="Picture 1" descr="A logo with green and black text&#10;&#10;AI-generated content may be incorrect.">
            <a:extLst>
              <a:ext uri="{FF2B5EF4-FFF2-40B4-BE49-F238E27FC236}">
                <a16:creationId xmlns:a16="http://schemas.microsoft.com/office/drawing/2014/main" id="{2EDE35BE-4623-DF80-EE7F-95F06C614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431" y="411512"/>
            <a:ext cx="999744" cy="99974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A24195C-257C-99FF-90BF-A134793FC45B}"/>
              </a:ext>
            </a:extLst>
          </p:cNvPr>
          <p:cNvGrpSpPr/>
          <p:nvPr/>
        </p:nvGrpSpPr>
        <p:grpSpPr>
          <a:xfrm>
            <a:off x="696184" y="1412776"/>
            <a:ext cx="5256985" cy="1080120"/>
            <a:chOff x="624578" y="1517151"/>
            <a:chExt cx="5256985" cy="108012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404F45-67DF-CA2A-2B0C-A4C2AC0517BA}"/>
                </a:ext>
              </a:extLst>
            </p:cNvPr>
            <p:cNvSpPr/>
            <p:nvPr/>
          </p:nvSpPr>
          <p:spPr>
            <a:xfrm>
              <a:off x="1345059" y="1557339"/>
              <a:ext cx="4536504" cy="9997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noProof="0" dirty="0" err="1"/>
                <a:t>Exclusion</a:t>
              </a:r>
              <a:r>
                <a:rPr lang="pt-BR" noProof="0" dirty="0"/>
                <a:t> </a:t>
              </a:r>
              <a:r>
                <a:rPr lang="pt-BR" noProof="0" dirty="0" err="1"/>
                <a:t>of</a:t>
              </a:r>
              <a:r>
                <a:rPr lang="pt-BR" noProof="0" dirty="0"/>
                <a:t> </a:t>
              </a:r>
              <a:r>
                <a:rPr lang="pt-BR" noProof="0" dirty="0" err="1"/>
                <a:t>Indirect</a:t>
              </a:r>
              <a:r>
                <a:rPr lang="pt-BR" noProof="0" dirty="0"/>
                <a:t> </a:t>
              </a:r>
              <a:r>
                <a:rPr lang="pt-BR" noProof="0" dirty="0" err="1"/>
                <a:t>Damages</a:t>
              </a:r>
              <a:endParaRPr lang="pt-BR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DA50223-9FB4-E561-DD27-0F56E0008BDD}"/>
                </a:ext>
              </a:extLst>
            </p:cNvPr>
            <p:cNvSpPr/>
            <p:nvPr/>
          </p:nvSpPr>
          <p:spPr>
            <a:xfrm>
              <a:off x="624578" y="1517151"/>
              <a:ext cx="1080120" cy="108012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pic>
        <p:nvPicPr>
          <p:cNvPr id="11" name="Graphic 10" descr="Jail Break with solid fill">
            <a:extLst>
              <a:ext uri="{FF2B5EF4-FFF2-40B4-BE49-F238E27FC236}">
                <a16:creationId xmlns:a16="http://schemas.microsoft.com/office/drawing/2014/main" id="{25C311B3-80AE-43CB-2474-73B8C6DB2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063" y="1592836"/>
            <a:ext cx="720000" cy="72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9C94E9-F0A0-C811-E572-F24B7933F346}"/>
              </a:ext>
            </a:extLst>
          </p:cNvPr>
          <p:cNvSpPr txBox="1"/>
          <p:nvPr/>
        </p:nvSpPr>
        <p:spPr>
          <a:xfrm>
            <a:off x="1273052" y="2462214"/>
            <a:ext cx="4680118" cy="39814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dirty="0"/>
              <a:t>Why negotiate early?</a:t>
            </a:r>
          </a:p>
          <a:p>
            <a:pPr marL="285750" indent="-285750">
              <a:buClr>
                <a:srgbClr val="50B948"/>
              </a:buClr>
              <a:buFont typeface="Symbol" panose="05050102010706020507" pitchFamily="18" charset="2"/>
              <a:buChar char="-"/>
            </a:pPr>
            <a:endParaRPr lang="en-US" b="1" dirty="0"/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b="1" dirty="0"/>
              <a:t>Exclusion of any indirect damages</a:t>
            </a:r>
            <a:r>
              <a:rPr lang="en-US" dirty="0"/>
              <a:t> such as loss of profit, production downtime, market loss, etc.</a:t>
            </a:r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These damages can have a </a:t>
            </a:r>
            <a:r>
              <a:rPr lang="en-US" b="1" dirty="0"/>
              <a:t>multimillion-dollar impact</a:t>
            </a:r>
            <a:r>
              <a:rPr lang="en-US" dirty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There is </a:t>
            </a:r>
            <a:r>
              <a:rPr lang="en-US" b="1" dirty="0"/>
              <a:t>no predictability</a:t>
            </a:r>
            <a:r>
              <a:rPr lang="en-US" dirty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Our insurance does not cover indirect damages.</a:t>
            </a:r>
          </a:p>
          <a:p>
            <a:pPr marL="285750" indent="-285750">
              <a:buClr>
                <a:srgbClr val="50B948"/>
              </a:buClr>
              <a:buFont typeface="Symbol" panose="05050102010706020507" pitchFamily="18" charset="2"/>
              <a:buChar char="-"/>
            </a:pPr>
            <a:r>
              <a:rPr lang="en-US" dirty="0"/>
              <a:t>This is a standard exclusion and must be negotiated already in the commercial proposal.</a:t>
            </a:r>
          </a:p>
        </p:txBody>
      </p:sp>
      <p:pic>
        <p:nvPicPr>
          <p:cNvPr id="37" name="Picture 36" descr="Woman signing contract">
            <a:extLst>
              <a:ext uri="{FF2B5EF4-FFF2-40B4-BE49-F238E27FC236}">
                <a16:creationId xmlns:a16="http://schemas.microsoft.com/office/drawing/2014/main" id="{6281588E-A97D-E79C-BE03-C501244F48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12" y="1772816"/>
            <a:ext cx="6009063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46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AA929-96F1-6B15-8F6A-606BCCBBB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A5476EC-FFCB-8F99-48C6-7CD68D98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22" y="404813"/>
            <a:ext cx="10960838" cy="503907"/>
          </a:xfrm>
        </p:spPr>
        <p:txBody>
          <a:bodyPr/>
          <a:lstStyle/>
          <a:p>
            <a:r>
              <a:rPr lang="en-US" b="1" dirty="0"/>
              <a:t>What happens when these issues are left for the contract instead of addressed during commercial negotiation?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204DED-0390-271B-CB02-6AF4B7E16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noProof="0" dirty="0" err="1"/>
              <a:t>LatAm</a:t>
            </a:r>
            <a:r>
              <a:rPr lang="pt-BR" noProof="0" dirty="0"/>
              <a:t> Legal </a:t>
            </a:r>
            <a:r>
              <a:rPr lang="pt-BR" noProof="0" dirty="0" err="1"/>
              <a:t>Department</a:t>
            </a:r>
            <a:endParaRPr lang="pt-BR" noProof="0" dirty="0"/>
          </a:p>
        </p:txBody>
      </p:sp>
      <p:sp>
        <p:nvSpPr>
          <p:cNvPr id="5" name="Forma Livre 577">
            <a:extLst>
              <a:ext uri="{FF2B5EF4-FFF2-40B4-BE49-F238E27FC236}">
                <a16:creationId xmlns:a16="http://schemas.microsoft.com/office/drawing/2014/main" id="{30CB0B56-17A2-2747-89E0-1F7AF3E0A4BE}"/>
              </a:ext>
            </a:extLst>
          </p:cNvPr>
          <p:cNvSpPr/>
          <p:nvPr/>
        </p:nvSpPr>
        <p:spPr>
          <a:xfrm>
            <a:off x="0" y="0"/>
            <a:ext cx="342900" cy="6908800"/>
          </a:xfrm>
          <a:custGeom>
            <a:avLst/>
            <a:gdLst>
              <a:gd name="connsiteX0" fmla="*/ 0 w 342900"/>
              <a:gd name="connsiteY0" fmla="*/ 0 h 6908800"/>
              <a:gd name="connsiteX1" fmla="*/ 342900 w 342900"/>
              <a:gd name="connsiteY1" fmla="*/ 0 h 6908800"/>
              <a:gd name="connsiteX2" fmla="*/ 342900 w 342900"/>
              <a:gd name="connsiteY2" fmla="*/ 6908800 h 6908800"/>
              <a:gd name="connsiteX3" fmla="*/ 0 w 342900"/>
              <a:gd name="connsiteY3" fmla="*/ 690880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6908800">
                <a:moveTo>
                  <a:pt x="0" y="0"/>
                </a:moveTo>
                <a:lnTo>
                  <a:pt x="342900" y="0"/>
                </a:lnTo>
                <a:lnTo>
                  <a:pt x="342900" y="6908800"/>
                </a:lnTo>
                <a:lnTo>
                  <a:pt x="0" y="6908800"/>
                </a:lnTo>
                <a:close/>
              </a:path>
            </a:pathLst>
          </a:custGeom>
          <a:solidFill>
            <a:srgbClr val="4B4A49"/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rma Livre 578">
            <a:extLst>
              <a:ext uri="{FF2B5EF4-FFF2-40B4-BE49-F238E27FC236}">
                <a16:creationId xmlns:a16="http://schemas.microsoft.com/office/drawing/2014/main" id="{A02EFA2E-7B39-AE46-674C-76216822622E}"/>
              </a:ext>
            </a:extLst>
          </p:cNvPr>
          <p:cNvSpPr/>
          <p:nvPr/>
        </p:nvSpPr>
        <p:spPr>
          <a:xfrm>
            <a:off x="-182054" y="1297876"/>
            <a:ext cx="999744" cy="705160"/>
          </a:xfrm>
          <a:custGeom>
            <a:avLst/>
            <a:gdLst>
              <a:gd name="connsiteX0" fmla="*/ 536385 w 999744"/>
              <a:gd name="connsiteY0" fmla="*/ 0 h 705160"/>
              <a:gd name="connsiteX1" fmla="*/ 0 w 999744"/>
              <a:gd name="connsiteY1" fmla="*/ 536384 h 705160"/>
              <a:gd name="connsiteX2" fmla="*/ 118428 w 999744"/>
              <a:gd name="connsiteY2" fmla="*/ 654812 h 705160"/>
              <a:gd name="connsiteX3" fmla="*/ 344932 w 999744"/>
              <a:gd name="connsiteY3" fmla="*/ 654812 h 705160"/>
              <a:gd name="connsiteX4" fmla="*/ 999744 w 999744"/>
              <a:gd name="connsiteY4" fmla="*/ 0 h 705160"/>
              <a:gd name="connsiteX5" fmla="*/ 536385 w 999744"/>
              <a:gd name="connsiteY5" fmla="*/ 0 h 7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744" h="705160">
                <a:moveTo>
                  <a:pt x="536385" y="0"/>
                </a:moveTo>
                <a:lnTo>
                  <a:pt x="0" y="536384"/>
                </a:lnTo>
                <a:lnTo>
                  <a:pt x="118428" y="654812"/>
                </a:lnTo>
                <a:cubicBezTo>
                  <a:pt x="231712" y="768096"/>
                  <a:pt x="344932" y="654812"/>
                  <a:pt x="344932" y="654812"/>
                </a:cubicBezTo>
                <a:lnTo>
                  <a:pt x="999744" y="0"/>
                </a:lnTo>
                <a:lnTo>
                  <a:pt x="536385" y="0"/>
                </a:lnTo>
                <a:close/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rma Livre 580">
            <a:extLst>
              <a:ext uri="{FF2B5EF4-FFF2-40B4-BE49-F238E27FC236}">
                <a16:creationId xmlns:a16="http://schemas.microsoft.com/office/drawing/2014/main" id="{F8862950-B758-1DE8-0C4B-7BDA04414530}"/>
              </a:ext>
            </a:extLst>
          </p:cNvPr>
          <p:cNvSpPr/>
          <p:nvPr/>
        </p:nvSpPr>
        <p:spPr>
          <a:xfrm>
            <a:off x="-182054" y="558801"/>
            <a:ext cx="999744" cy="705167"/>
          </a:xfrm>
          <a:custGeom>
            <a:avLst/>
            <a:gdLst>
              <a:gd name="connsiteX0" fmla="*/ 118428 w 999744"/>
              <a:gd name="connsiteY0" fmla="*/ 50356 h 705167"/>
              <a:gd name="connsiteX1" fmla="*/ 0 w 999744"/>
              <a:gd name="connsiteY1" fmla="*/ 168783 h 705167"/>
              <a:gd name="connsiteX2" fmla="*/ 536385 w 999744"/>
              <a:gd name="connsiteY2" fmla="*/ 705168 h 705167"/>
              <a:gd name="connsiteX3" fmla="*/ 999744 w 999744"/>
              <a:gd name="connsiteY3" fmla="*/ 705168 h 705167"/>
              <a:gd name="connsiteX4" fmla="*/ 344996 w 999744"/>
              <a:gd name="connsiteY4" fmla="*/ 50356 h 705167"/>
              <a:gd name="connsiteX5" fmla="*/ 227521 w 999744"/>
              <a:gd name="connsiteY5" fmla="*/ 0 h 705167"/>
              <a:gd name="connsiteX6" fmla="*/ 118428 w 999744"/>
              <a:gd name="connsiteY6" fmla="*/ 50356 h 70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744" h="705167">
                <a:moveTo>
                  <a:pt x="118428" y="50356"/>
                </a:moveTo>
                <a:lnTo>
                  <a:pt x="0" y="168783"/>
                </a:lnTo>
                <a:lnTo>
                  <a:pt x="536385" y="705168"/>
                </a:lnTo>
                <a:lnTo>
                  <a:pt x="999744" y="705168"/>
                </a:lnTo>
                <a:lnTo>
                  <a:pt x="344996" y="50356"/>
                </a:lnTo>
                <a:cubicBezTo>
                  <a:pt x="344996" y="50356"/>
                  <a:pt x="294640" y="0"/>
                  <a:pt x="227521" y="0"/>
                </a:cubicBezTo>
                <a:cubicBezTo>
                  <a:pt x="193929" y="0"/>
                  <a:pt x="156210" y="12573"/>
                  <a:pt x="118428" y="50356"/>
                </a:cubicBezTo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logo with green and black text&#10;&#10;AI-generated content may be incorrect.">
            <a:extLst>
              <a:ext uri="{FF2B5EF4-FFF2-40B4-BE49-F238E27FC236}">
                <a16:creationId xmlns:a16="http://schemas.microsoft.com/office/drawing/2014/main" id="{295C7454-6AB3-D8B5-1CA8-52DF56C82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431" y="411512"/>
            <a:ext cx="999744" cy="999744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7C765AC-E588-7F0E-1922-4D13925C4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02488"/>
              </p:ext>
            </p:extLst>
          </p:nvPr>
        </p:nvGraphicFramePr>
        <p:xfrm>
          <a:off x="609600" y="1557338"/>
          <a:ext cx="10961688" cy="400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844">
                  <a:extLst>
                    <a:ext uri="{9D8B030D-6E8A-4147-A177-3AD203B41FA5}">
                      <a16:colId xmlns:a16="http://schemas.microsoft.com/office/drawing/2014/main" val="3739359568"/>
                    </a:ext>
                  </a:extLst>
                </a:gridCol>
                <a:gridCol w="5480844">
                  <a:extLst>
                    <a:ext uri="{9D8B030D-6E8A-4147-A177-3AD203B41FA5}">
                      <a16:colId xmlns:a16="http://schemas.microsoft.com/office/drawing/2014/main" val="2012421212"/>
                    </a:ext>
                  </a:extLst>
                </a:gridCol>
              </a:tblGrid>
              <a:tr h="395346">
                <a:tc>
                  <a:txBody>
                    <a:bodyPr/>
                    <a:lstStyle/>
                    <a:p>
                      <a:r>
                        <a:rPr lang="pt-BR" noProof="0" dirty="0" err="1"/>
                        <a:t>Contractual</a:t>
                      </a:r>
                      <a:r>
                        <a:rPr lang="pt-BR" noProof="0" dirty="0"/>
                        <a:t> </a:t>
                      </a:r>
                      <a:r>
                        <a:rPr lang="pt-BR" noProof="0" dirty="0" err="1"/>
                        <a:t>Phase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noProof="0" dirty="0"/>
                        <a:t>Fase comercial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925748"/>
                  </a:ext>
                </a:extLst>
              </a:tr>
              <a:tr h="75556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Rework between Commercial, Legal, Engineering, and Finance.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Greater clarity and transparency with the client</a:t>
                      </a:r>
                      <a:endParaRPr lang="pt-B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80916"/>
                  </a:ext>
                </a:extLst>
              </a:tr>
              <a:tr h="533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noProof="0" dirty="0"/>
                        <a:t>Delay in </a:t>
                      </a:r>
                      <a:r>
                        <a:rPr lang="pt-BR" noProof="0" dirty="0" err="1"/>
                        <a:t>the</a:t>
                      </a:r>
                      <a:r>
                        <a:rPr lang="pt-BR" noProof="0" dirty="0"/>
                        <a:t> </a:t>
                      </a:r>
                      <a:r>
                        <a:rPr lang="pt-BR" noProof="0" dirty="0" err="1"/>
                        <a:t>signature</a:t>
                      </a:r>
                      <a:r>
                        <a:rPr lang="pt-BR" noProof="0" dirty="0"/>
                        <a:t> </a:t>
                      </a:r>
                      <a:r>
                        <a:rPr lang="pt-BR" noProof="0" dirty="0" err="1"/>
                        <a:t>of</a:t>
                      </a:r>
                      <a:r>
                        <a:rPr lang="pt-BR" noProof="0" dirty="0"/>
                        <a:t> </a:t>
                      </a:r>
                      <a:r>
                        <a:rPr lang="pt-BR" noProof="0" dirty="0" err="1"/>
                        <a:t>the</a:t>
                      </a:r>
                      <a:r>
                        <a:rPr lang="pt-BR" noProof="0" dirty="0"/>
                        <a:t> </a:t>
                      </a:r>
                      <a:r>
                        <a:rPr lang="pt-BR" noProof="0" dirty="0" err="1"/>
                        <a:t>contract</a:t>
                      </a:r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/>
                        <a:t>More complete and competitive proposals </a:t>
                      </a:r>
                      <a:endParaRPr lang="pt-BR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50789"/>
                  </a:ext>
                </a:extLst>
              </a:tr>
              <a:tr h="726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Last-minute pressure for concessions</a:t>
                      </a:r>
                      <a:endParaRPr lang="pt-B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/>
                        <a:t>Fewer surprises and less friction — contracts simply formalize what was already agreed </a:t>
                      </a:r>
                      <a:endParaRPr lang="pt-BR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409251"/>
                  </a:ext>
                </a:extLst>
              </a:tr>
              <a:tr h="658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Risk of margin loss </a:t>
                      </a:r>
                      <a:endParaRPr lang="pt-B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/>
                        <a:t>Reduction of legal and financial risks </a:t>
                      </a:r>
                      <a:endParaRPr lang="pt-BR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648029"/>
                  </a:ext>
                </a:extLst>
              </a:tr>
              <a:tr h="537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Risk of operational misalignment</a:t>
                      </a:r>
                      <a:endParaRPr lang="pt-B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0" dirty="0"/>
                        <a:t>Increased client confidence in the organization </a:t>
                      </a:r>
                      <a:endParaRPr lang="pt-BR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8097"/>
                  </a:ext>
                </a:extLst>
              </a:tr>
              <a:tr h="395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Strain on client relationship</a:t>
                      </a:r>
                      <a:endParaRPr lang="pt-BR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Faster contract signing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65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56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70777-6EAD-DF34-427D-C726CF730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28A3335-3F4D-5964-2403-31CA8F28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22" y="548829"/>
            <a:ext cx="10960838" cy="503907"/>
          </a:xfrm>
        </p:spPr>
        <p:txBody>
          <a:bodyPr/>
          <a:lstStyle/>
          <a:p>
            <a:r>
              <a:rPr lang="en-US" b="1" noProof="0" dirty="0"/>
              <a:t>Managing Exceptions to Valmet’s Contract Policy</a:t>
            </a:r>
            <a:endParaRPr lang="pt-BR" b="1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73A678-D7CB-90C4-18AB-EFE390BD5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noProof="0" dirty="0" err="1"/>
              <a:t>LatAm</a:t>
            </a:r>
            <a:r>
              <a:rPr lang="pt-BR" noProof="0" dirty="0"/>
              <a:t> Legal </a:t>
            </a:r>
            <a:r>
              <a:rPr lang="pt-BR" noProof="0" dirty="0" err="1"/>
              <a:t>Department</a:t>
            </a:r>
            <a:endParaRPr lang="pt-BR" noProof="0" dirty="0"/>
          </a:p>
        </p:txBody>
      </p:sp>
      <p:sp>
        <p:nvSpPr>
          <p:cNvPr id="5" name="Forma Livre 577">
            <a:extLst>
              <a:ext uri="{FF2B5EF4-FFF2-40B4-BE49-F238E27FC236}">
                <a16:creationId xmlns:a16="http://schemas.microsoft.com/office/drawing/2014/main" id="{1E66D6A6-DE41-B884-8324-856A4D6E30C8}"/>
              </a:ext>
            </a:extLst>
          </p:cNvPr>
          <p:cNvSpPr/>
          <p:nvPr/>
        </p:nvSpPr>
        <p:spPr>
          <a:xfrm>
            <a:off x="0" y="0"/>
            <a:ext cx="342900" cy="6908800"/>
          </a:xfrm>
          <a:custGeom>
            <a:avLst/>
            <a:gdLst>
              <a:gd name="connsiteX0" fmla="*/ 0 w 342900"/>
              <a:gd name="connsiteY0" fmla="*/ 0 h 6908800"/>
              <a:gd name="connsiteX1" fmla="*/ 342900 w 342900"/>
              <a:gd name="connsiteY1" fmla="*/ 0 h 6908800"/>
              <a:gd name="connsiteX2" fmla="*/ 342900 w 342900"/>
              <a:gd name="connsiteY2" fmla="*/ 6908800 h 6908800"/>
              <a:gd name="connsiteX3" fmla="*/ 0 w 342900"/>
              <a:gd name="connsiteY3" fmla="*/ 690880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6908800">
                <a:moveTo>
                  <a:pt x="0" y="0"/>
                </a:moveTo>
                <a:lnTo>
                  <a:pt x="342900" y="0"/>
                </a:lnTo>
                <a:lnTo>
                  <a:pt x="342900" y="6908800"/>
                </a:lnTo>
                <a:lnTo>
                  <a:pt x="0" y="6908800"/>
                </a:lnTo>
                <a:close/>
              </a:path>
            </a:pathLst>
          </a:custGeom>
          <a:solidFill>
            <a:srgbClr val="4B4A49"/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rma Livre 578">
            <a:extLst>
              <a:ext uri="{FF2B5EF4-FFF2-40B4-BE49-F238E27FC236}">
                <a16:creationId xmlns:a16="http://schemas.microsoft.com/office/drawing/2014/main" id="{B9E2EB5E-6B8C-6563-BD54-40AD16311834}"/>
              </a:ext>
            </a:extLst>
          </p:cNvPr>
          <p:cNvSpPr/>
          <p:nvPr/>
        </p:nvSpPr>
        <p:spPr>
          <a:xfrm>
            <a:off x="-182054" y="1297876"/>
            <a:ext cx="999744" cy="705160"/>
          </a:xfrm>
          <a:custGeom>
            <a:avLst/>
            <a:gdLst>
              <a:gd name="connsiteX0" fmla="*/ 536385 w 999744"/>
              <a:gd name="connsiteY0" fmla="*/ 0 h 705160"/>
              <a:gd name="connsiteX1" fmla="*/ 0 w 999744"/>
              <a:gd name="connsiteY1" fmla="*/ 536384 h 705160"/>
              <a:gd name="connsiteX2" fmla="*/ 118428 w 999744"/>
              <a:gd name="connsiteY2" fmla="*/ 654812 h 705160"/>
              <a:gd name="connsiteX3" fmla="*/ 344932 w 999744"/>
              <a:gd name="connsiteY3" fmla="*/ 654812 h 705160"/>
              <a:gd name="connsiteX4" fmla="*/ 999744 w 999744"/>
              <a:gd name="connsiteY4" fmla="*/ 0 h 705160"/>
              <a:gd name="connsiteX5" fmla="*/ 536385 w 999744"/>
              <a:gd name="connsiteY5" fmla="*/ 0 h 7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744" h="705160">
                <a:moveTo>
                  <a:pt x="536385" y="0"/>
                </a:moveTo>
                <a:lnTo>
                  <a:pt x="0" y="536384"/>
                </a:lnTo>
                <a:lnTo>
                  <a:pt x="118428" y="654812"/>
                </a:lnTo>
                <a:cubicBezTo>
                  <a:pt x="231712" y="768096"/>
                  <a:pt x="344932" y="654812"/>
                  <a:pt x="344932" y="654812"/>
                </a:cubicBezTo>
                <a:lnTo>
                  <a:pt x="999744" y="0"/>
                </a:lnTo>
                <a:lnTo>
                  <a:pt x="536385" y="0"/>
                </a:lnTo>
                <a:close/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rma Livre 580">
            <a:extLst>
              <a:ext uri="{FF2B5EF4-FFF2-40B4-BE49-F238E27FC236}">
                <a16:creationId xmlns:a16="http://schemas.microsoft.com/office/drawing/2014/main" id="{5F29E87A-294F-FF6B-B49D-7CE9E7D2A36C}"/>
              </a:ext>
            </a:extLst>
          </p:cNvPr>
          <p:cNvSpPr/>
          <p:nvPr/>
        </p:nvSpPr>
        <p:spPr>
          <a:xfrm>
            <a:off x="-182054" y="558801"/>
            <a:ext cx="999744" cy="705167"/>
          </a:xfrm>
          <a:custGeom>
            <a:avLst/>
            <a:gdLst>
              <a:gd name="connsiteX0" fmla="*/ 118428 w 999744"/>
              <a:gd name="connsiteY0" fmla="*/ 50356 h 705167"/>
              <a:gd name="connsiteX1" fmla="*/ 0 w 999744"/>
              <a:gd name="connsiteY1" fmla="*/ 168783 h 705167"/>
              <a:gd name="connsiteX2" fmla="*/ 536385 w 999744"/>
              <a:gd name="connsiteY2" fmla="*/ 705168 h 705167"/>
              <a:gd name="connsiteX3" fmla="*/ 999744 w 999744"/>
              <a:gd name="connsiteY3" fmla="*/ 705168 h 705167"/>
              <a:gd name="connsiteX4" fmla="*/ 344996 w 999744"/>
              <a:gd name="connsiteY4" fmla="*/ 50356 h 705167"/>
              <a:gd name="connsiteX5" fmla="*/ 227521 w 999744"/>
              <a:gd name="connsiteY5" fmla="*/ 0 h 705167"/>
              <a:gd name="connsiteX6" fmla="*/ 118428 w 999744"/>
              <a:gd name="connsiteY6" fmla="*/ 50356 h 70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744" h="705167">
                <a:moveTo>
                  <a:pt x="118428" y="50356"/>
                </a:moveTo>
                <a:lnTo>
                  <a:pt x="0" y="168783"/>
                </a:lnTo>
                <a:lnTo>
                  <a:pt x="536385" y="705168"/>
                </a:lnTo>
                <a:lnTo>
                  <a:pt x="999744" y="705168"/>
                </a:lnTo>
                <a:lnTo>
                  <a:pt x="344996" y="50356"/>
                </a:lnTo>
                <a:cubicBezTo>
                  <a:pt x="344996" y="50356"/>
                  <a:pt x="294640" y="0"/>
                  <a:pt x="227521" y="0"/>
                </a:cubicBezTo>
                <a:cubicBezTo>
                  <a:pt x="193929" y="0"/>
                  <a:pt x="156210" y="12573"/>
                  <a:pt x="118428" y="50356"/>
                </a:cubicBezTo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logo with green and black text&#10;&#10;AI-generated content may be incorrect.">
            <a:extLst>
              <a:ext uri="{FF2B5EF4-FFF2-40B4-BE49-F238E27FC236}">
                <a16:creationId xmlns:a16="http://schemas.microsoft.com/office/drawing/2014/main" id="{84573F1E-3248-2747-F714-6D2924B68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431" y="411512"/>
            <a:ext cx="999744" cy="999744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3083604-1725-F9EC-8418-B26888514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495555"/>
              </p:ext>
            </p:extLst>
          </p:nvPr>
        </p:nvGraphicFramePr>
        <p:xfrm>
          <a:off x="4729435" y="1105266"/>
          <a:ext cx="8130117" cy="542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DC238D-6BA0-A6EB-895E-5965BFBDEBA5}"/>
              </a:ext>
            </a:extLst>
          </p:cNvPr>
          <p:cNvSpPr txBox="1"/>
          <p:nvPr/>
        </p:nvSpPr>
        <p:spPr>
          <a:xfrm>
            <a:off x="843398" y="2105184"/>
            <a:ext cx="2389556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8"/>
              </a:rPr>
              <a:t>Valmet Contract Policy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12BE1-AD9B-CC50-CA3F-2AEE5442B017}"/>
              </a:ext>
            </a:extLst>
          </p:cNvPr>
          <p:cNvSpPr txBox="1"/>
          <p:nvPr/>
        </p:nvSpPr>
        <p:spPr>
          <a:xfrm>
            <a:off x="2805604" y="3501954"/>
            <a:ext cx="2560564" cy="6267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Procedure for Deviation </a:t>
            </a: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the VCP approval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A40C155-B102-6766-BB97-4CFE3BECC446}"/>
              </a:ext>
            </a:extLst>
          </p:cNvPr>
          <p:cNvSpPr/>
          <p:nvPr/>
        </p:nvSpPr>
        <p:spPr>
          <a:xfrm>
            <a:off x="2681728" y="3250276"/>
            <a:ext cx="2808312" cy="1186835"/>
          </a:xfrm>
          <a:prstGeom prst="roundRect">
            <a:avLst/>
          </a:prstGeom>
          <a:noFill/>
          <a:ln>
            <a:solidFill>
              <a:srgbClr val="50B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3F0CD0-B9FC-D88C-D5BB-02354CABD280}"/>
              </a:ext>
            </a:extLst>
          </p:cNvPr>
          <p:cNvSpPr/>
          <p:nvPr/>
        </p:nvSpPr>
        <p:spPr>
          <a:xfrm>
            <a:off x="634020" y="1828185"/>
            <a:ext cx="2808312" cy="903700"/>
          </a:xfrm>
          <a:prstGeom prst="roundRect">
            <a:avLst/>
          </a:prstGeom>
          <a:noFill/>
          <a:ln>
            <a:solidFill>
              <a:srgbClr val="50B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1CC06CE-5128-BF68-63C9-460A792456DD}"/>
              </a:ext>
            </a:extLst>
          </p:cNvPr>
          <p:cNvCxnSpPr>
            <a:cxnSpLocks/>
            <a:stCxn id="15" idx="2"/>
            <a:endCxn id="14" idx="1"/>
          </p:cNvCxnSpPr>
          <p:nvPr/>
        </p:nvCxnSpPr>
        <p:spPr>
          <a:xfrm rot="16200000" flipH="1">
            <a:off x="1804048" y="2966013"/>
            <a:ext cx="1111809" cy="643552"/>
          </a:xfrm>
          <a:prstGeom prst="bentConnector2">
            <a:avLst/>
          </a:prstGeom>
          <a:ln w="63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188CF6-A924-6C7D-C042-6F6699D9DDE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490040" y="3843693"/>
            <a:ext cx="419245" cy="1"/>
          </a:xfrm>
          <a:prstGeom prst="straightConnector1">
            <a:avLst/>
          </a:prstGeom>
          <a:ln w="63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08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CF948-3ECF-FF7E-97AC-0B9DA4150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406FBAF-83A1-0157-2476-E36A4008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22" y="404813"/>
            <a:ext cx="10960838" cy="503907"/>
          </a:xfrm>
        </p:spPr>
        <p:txBody>
          <a:bodyPr/>
          <a:lstStyle/>
          <a:p>
            <a:r>
              <a:rPr lang="en-US" b="1" dirty="0"/>
              <a:t>Strong contracts reflect early alignment, not last-minute decisions.</a:t>
            </a:r>
            <a:endParaRPr lang="pt-BR" b="1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42887-20C2-EEA9-8D13-7F838CF233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noProof="0" dirty="0" err="1"/>
              <a:t>LatAm</a:t>
            </a:r>
            <a:r>
              <a:rPr lang="pt-BR" noProof="0" dirty="0"/>
              <a:t> Legal </a:t>
            </a:r>
            <a:r>
              <a:rPr lang="pt-BR" noProof="0" dirty="0" err="1"/>
              <a:t>Department</a:t>
            </a:r>
            <a:endParaRPr lang="pt-BR" noProof="0" dirty="0"/>
          </a:p>
        </p:txBody>
      </p:sp>
      <p:sp>
        <p:nvSpPr>
          <p:cNvPr id="5" name="Forma Livre 577">
            <a:extLst>
              <a:ext uri="{FF2B5EF4-FFF2-40B4-BE49-F238E27FC236}">
                <a16:creationId xmlns:a16="http://schemas.microsoft.com/office/drawing/2014/main" id="{55B18DA7-E750-3CF1-C07A-00F27EA5EB6E}"/>
              </a:ext>
            </a:extLst>
          </p:cNvPr>
          <p:cNvSpPr/>
          <p:nvPr/>
        </p:nvSpPr>
        <p:spPr>
          <a:xfrm>
            <a:off x="0" y="0"/>
            <a:ext cx="342900" cy="6908800"/>
          </a:xfrm>
          <a:custGeom>
            <a:avLst/>
            <a:gdLst>
              <a:gd name="connsiteX0" fmla="*/ 0 w 342900"/>
              <a:gd name="connsiteY0" fmla="*/ 0 h 6908800"/>
              <a:gd name="connsiteX1" fmla="*/ 342900 w 342900"/>
              <a:gd name="connsiteY1" fmla="*/ 0 h 6908800"/>
              <a:gd name="connsiteX2" fmla="*/ 342900 w 342900"/>
              <a:gd name="connsiteY2" fmla="*/ 6908800 h 6908800"/>
              <a:gd name="connsiteX3" fmla="*/ 0 w 342900"/>
              <a:gd name="connsiteY3" fmla="*/ 690880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6908800">
                <a:moveTo>
                  <a:pt x="0" y="0"/>
                </a:moveTo>
                <a:lnTo>
                  <a:pt x="342900" y="0"/>
                </a:lnTo>
                <a:lnTo>
                  <a:pt x="342900" y="6908800"/>
                </a:lnTo>
                <a:lnTo>
                  <a:pt x="0" y="6908800"/>
                </a:lnTo>
                <a:close/>
              </a:path>
            </a:pathLst>
          </a:custGeom>
          <a:solidFill>
            <a:srgbClr val="4B4A49"/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rma Livre 578">
            <a:extLst>
              <a:ext uri="{FF2B5EF4-FFF2-40B4-BE49-F238E27FC236}">
                <a16:creationId xmlns:a16="http://schemas.microsoft.com/office/drawing/2014/main" id="{4BF8F651-7111-0A87-8DE5-A370039EEF1A}"/>
              </a:ext>
            </a:extLst>
          </p:cNvPr>
          <p:cNvSpPr/>
          <p:nvPr/>
        </p:nvSpPr>
        <p:spPr>
          <a:xfrm>
            <a:off x="-182054" y="1297876"/>
            <a:ext cx="999744" cy="705160"/>
          </a:xfrm>
          <a:custGeom>
            <a:avLst/>
            <a:gdLst>
              <a:gd name="connsiteX0" fmla="*/ 536385 w 999744"/>
              <a:gd name="connsiteY0" fmla="*/ 0 h 705160"/>
              <a:gd name="connsiteX1" fmla="*/ 0 w 999744"/>
              <a:gd name="connsiteY1" fmla="*/ 536384 h 705160"/>
              <a:gd name="connsiteX2" fmla="*/ 118428 w 999744"/>
              <a:gd name="connsiteY2" fmla="*/ 654812 h 705160"/>
              <a:gd name="connsiteX3" fmla="*/ 344932 w 999744"/>
              <a:gd name="connsiteY3" fmla="*/ 654812 h 705160"/>
              <a:gd name="connsiteX4" fmla="*/ 999744 w 999744"/>
              <a:gd name="connsiteY4" fmla="*/ 0 h 705160"/>
              <a:gd name="connsiteX5" fmla="*/ 536385 w 999744"/>
              <a:gd name="connsiteY5" fmla="*/ 0 h 7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744" h="705160">
                <a:moveTo>
                  <a:pt x="536385" y="0"/>
                </a:moveTo>
                <a:lnTo>
                  <a:pt x="0" y="536384"/>
                </a:lnTo>
                <a:lnTo>
                  <a:pt x="118428" y="654812"/>
                </a:lnTo>
                <a:cubicBezTo>
                  <a:pt x="231712" y="768096"/>
                  <a:pt x="344932" y="654812"/>
                  <a:pt x="344932" y="654812"/>
                </a:cubicBezTo>
                <a:lnTo>
                  <a:pt x="999744" y="0"/>
                </a:lnTo>
                <a:lnTo>
                  <a:pt x="536385" y="0"/>
                </a:lnTo>
                <a:close/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rma Livre 580">
            <a:extLst>
              <a:ext uri="{FF2B5EF4-FFF2-40B4-BE49-F238E27FC236}">
                <a16:creationId xmlns:a16="http://schemas.microsoft.com/office/drawing/2014/main" id="{3A2C06B4-EE49-25A8-ED4D-DC6F872BD81D}"/>
              </a:ext>
            </a:extLst>
          </p:cNvPr>
          <p:cNvSpPr/>
          <p:nvPr/>
        </p:nvSpPr>
        <p:spPr>
          <a:xfrm>
            <a:off x="-182054" y="558801"/>
            <a:ext cx="999744" cy="705167"/>
          </a:xfrm>
          <a:custGeom>
            <a:avLst/>
            <a:gdLst>
              <a:gd name="connsiteX0" fmla="*/ 118428 w 999744"/>
              <a:gd name="connsiteY0" fmla="*/ 50356 h 705167"/>
              <a:gd name="connsiteX1" fmla="*/ 0 w 999744"/>
              <a:gd name="connsiteY1" fmla="*/ 168783 h 705167"/>
              <a:gd name="connsiteX2" fmla="*/ 536385 w 999744"/>
              <a:gd name="connsiteY2" fmla="*/ 705168 h 705167"/>
              <a:gd name="connsiteX3" fmla="*/ 999744 w 999744"/>
              <a:gd name="connsiteY3" fmla="*/ 705168 h 705167"/>
              <a:gd name="connsiteX4" fmla="*/ 344996 w 999744"/>
              <a:gd name="connsiteY4" fmla="*/ 50356 h 705167"/>
              <a:gd name="connsiteX5" fmla="*/ 227521 w 999744"/>
              <a:gd name="connsiteY5" fmla="*/ 0 h 705167"/>
              <a:gd name="connsiteX6" fmla="*/ 118428 w 999744"/>
              <a:gd name="connsiteY6" fmla="*/ 50356 h 70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744" h="705167">
                <a:moveTo>
                  <a:pt x="118428" y="50356"/>
                </a:moveTo>
                <a:lnTo>
                  <a:pt x="0" y="168783"/>
                </a:lnTo>
                <a:lnTo>
                  <a:pt x="536385" y="705168"/>
                </a:lnTo>
                <a:lnTo>
                  <a:pt x="999744" y="705168"/>
                </a:lnTo>
                <a:lnTo>
                  <a:pt x="344996" y="50356"/>
                </a:lnTo>
                <a:cubicBezTo>
                  <a:pt x="344996" y="50356"/>
                  <a:pt x="294640" y="0"/>
                  <a:pt x="227521" y="0"/>
                </a:cubicBezTo>
                <a:cubicBezTo>
                  <a:pt x="193929" y="0"/>
                  <a:pt x="156210" y="12573"/>
                  <a:pt x="118428" y="50356"/>
                </a:cubicBezTo>
              </a:path>
            </a:pathLst>
          </a:custGeom>
          <a:solidFill>
            <a:srgbClr val="4EAE4D"/>
          </a:solidFill>
          <a:ln w="6350" cap="flat">
            <a:noFill/>
            <a:prstDash val="solid"/>
            <a:miter/>
          </a:ln>
        </p:spPr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 descr="A logo with green and black text&#10;&#10;AI-generated content may be incorrect.">
            <a:extLst>
              <a:ext uri="{FF2B5EF4-FFF2-40B4-BE49-F238E27FC236}">
                <a16:creationId xmlns:a16="http://schemas.microsoft.com/office/drawing/2014/main" id="{AD99A76E-C77D-BED5-53C3-A7EF0E12D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431" y="411512"/>
            <a:ext cx="999744" cy="9997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0C281E-0FAF-6770-D989-7EB406ECAB03}"/>
              </a:ext>
            </a:extLst>
          </p:cNvPr>
          <p:cNvSpPr txBox="1"/>
          <p:nvPr/>
        </p:nvSpPr>
        <p:spPr>
          <a:xfrm>
            <a:off x="793544" y="1677705"/>
            <a:ext cx="4680118" cy="415074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50B94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Anticipate critical discussions</a:t>
            </a:r>
          </a:p>
          <a:p>
            <a:pPr marL="342900" indent="-342900">
              <a:spcAft>
                <a:spcPts val="600"/>
              </a:spcAft>
              <a:buClr>
                <a:srgbClr val="50B94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Involve technical teams and Legal whenever necessary at an early stage of discussions</a:t>
            </a:r>
          </a:p>
          <a:p>
            <a:pPr marL="342900" indent="-342900">
              <a:spcAft>
                <a:spcPts val="600"/>
              </a:spcAft>
              <a:buClr>
                <a:srgbClr val="50B94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Price accurately</a:t>
            </a:r>
          </a:p>
          <a:p>
            <a:pPr marL="342900" indent="-342900">
              <a:spcAft>
                <a:spcPts val="600"/>
              </a:spcAft>
              <a:buClr>
                <a:srgbClr val="50B94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Document all negotiated terms in writing</a:t>
            </a:r>
          </a:p>
          <a:p>
            <a:pPr marL="342900" indent="-342900">
              <a:spcAft>
                <a:spcPts val="600"/>
              </a:spcAft>
              <a:buClr>
                <a:srgbClr val="50B94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Know Valmet’s Contract Policy!</a:t>
            </a:r>
          </a:p>
          <a:p>
            <a:pPr marL="342900" indent="-342900">
              <a:spcAft>
                <a:spcPts val="600"/>
              </a:spcAft>
              <a:buClr>
                <a:srgbClr val="50B948"/>
              </a:buClr>
              <a:buFont typeface="Arial" panose="020B0604020202020204" pitchFamily="34" charset="0"/>
              <a:buChar char="•"/>
            </a:pPr>
            <a:r>
              <a:rPr lang="en-US" sz="2000" b="1" noProof="0" dirty="0">
                <a:solidFill>
                  <a:srgbClr val="50B948"/>
                </a:solidFill>
                <a:latin typeface="Arial" panose="020B0604020202020204" pitchFamily="34" charset="0"/>
              </a:rPr>
              <a:t>Stronger negotiations, faster contracts, smoother execution, and effective protection of margin and business.</a:t>
            </a:r>
            <a:endParaRPr lang="pt-BR" sz="2000" b="1" noProof="0" dirty="0">
              <a:solidFill>
                <a:srgbClr val="50B948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People attending a meeting">
            <a:extLst>
              <a:ext uri="{FF2B5EF4-FFF2-40B4-BE49-F238E27FC236}">
                <a16:creationId xmlns:a16="http://schemas.microsoft.com/office/drawing/2014/main" id="{B9E672B7-A3DC-550C-E494-4D0DC924C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15" y="1592836"/>
            <a:ext cx="6480723" cy="43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33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green and black text&#10;&#10;AI-generated content may be incorrect.">
            <a:extLst>
              <a:ext uri="{FF2B5EF4-FFF2-40B4-BE49-F238E27FC236}">
                <a16:creationId xmlns:a16="http://schemas.microsoft.com/office/drawing/2014/main" id="{3FB2311C-0AF8-3941-3D1B-275C01D02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75" y="5056194"/>
            <a:ext cx="1777108" cy="17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6945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Valmet wide">
  <a:themeElements>
    <a:clrScheme name="Valmet 2016">
      <a:dk1>
        <a:sysClr val="windowText" lastClr="000000"/>
      </a:dk1>
      <a:lt1>
        <a:sysClr val="window" lastClr="FFFFFF"/>
      </a:lt1>
      <a:dk2>
        <a:srgbClr val="4C4D4F"/>
      </a:dk2>
      <a:lt2>
        <a:srgbClr val="ECEDEF"/>
      </a:lt2>
      <a:accent1>
        <a:srgbClr val="50B948"/>
      </a:accent1>
      <a:accent2>
        <a:srgbClr val="96D591"/>
      </a:accent2>
      <a:accent3>
        <a:srgbClr val="8B8D8E"/>
      </a:accent3>
      <a:accent4>
        <a:srgbClr val="4C4D4F"/>
      </a:accent4>
      <a:accent5>
        <a:srgbClr val="008ABA"/>
      </a:accent5>
      <a:accent6>
        <a:srgbClr val="766341"/>
      </a:accent6>
      <a:hlink>
        <a:srgbClr val="50B948"/>
      </a:hlink>
      <a:folHlink>
        <a:srgbClr val="4C4D4F"/>
      </a:folHlink>
    </a:clrScheme>
    <a:fontScheme name="Val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dirty="0" smtClean="0">
            <a:solidFill>
              <a:schemeClr val="tx2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lmet_sample.potx" id="{92FE274B-C703-4478-9B3D-C7DFD1856FF4}" vid="{553F045A-BD2D-41A5-B154-A1A7E6678F89}"/>
    </a:ext>
  </a:extLst>
</a:theme>
</file>

<file path=ppt/theme/theme2.xml><?xml version="1.0" encoding="utf-8"?>
<a:theme xmlns:a="http://schemas.openxmlformats.org/drawingml/2006/main" name="Valmet">
  <a:themeElements>
    <a:clrScheme name="Valmet 2016">
      <a:dk1>
        <a:sysClr val="windowText" lastClr="000000"/>
      </a:dk1>
      <a:lt1>
        <a:sysClr val="window" lastClr="FFFFFF"/>
      </a:lt1>
      <a:dk2>
        <a:srgbClr val="4C4D4F"/>
      </a:dk2>
      <a:lt2>
        <a:srgbClr val="ECEDEF"/>
      </a:lt2>
      <a:accent1>
        <a:srgbClr val="50B948"/>
      </a:accent1>
      <a:accent2>
        <a:srgbClr val="96D591"/>
      </a:accent2>
      <a:accent3>
        <a:srgbClr val="8B8D8E"/>
      </a:accent3>
      <a:accent4>
        <a:srgbClr val="4C4D4F"/>
      </a:accent4>
      <a:accent5>
        <a:srgbClr val="008ABA"/>
      </a:accent5>
      <a:accent6>
        <a:srgbClr val="766341"/>
      </a:accent6>
      <a:hlink>
        <a:srgbClr val="50B948"/>
      </a:hlink>
      <a:folHlink>
        <a:srgbClr val="4C4D4F"/>
      </a:folHlink>
    </a:clrScheme>
    <a:fontScheme name="Val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dirty="0" smtClean="0">
            <a:solidFill>
              <a:schemeClr val="tx2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lmet.potx" id="{921D28F3-E1F9-4B70-9063-F01580EE3B6C}" vid="{74ED48BD-A29D-46BF-A173-0B23E8D1D3B5}"/>
    </a:ext>
  </a:extLst>
</a:theme>
</file>

<file path=ppt/theme/theme3.xml><?xml version="1.0" encoding="utf-8"?>
<a:theme xmlns:a="http://schemas.openxmlformats.org/drawingml/2006/main" name="Office Theme">
  <a:themeElements>
    <a:clrScheme name="Valmet">
      <a:dk1>
        <a:sysClr val="windowText" lastClr="000000"/>
      </a:dk1>
      <a:lt1>
        <a:sysClr val="window" lastClr="FFFFFF"/>
      </a:lt1>
      <a:dk2>
        <a:srgbClr val="4C4D4F"/>
      </a:dk2>
      <a:lt2>
        <a:srgbClr val="ECEDEF"/>
      </a:lt2>
      <a:accent1>
        <a:srgbClr val="50B948"/>
      </a:accent1>
      <a:accent2>
        <a:srgbClr val="4C4D4F"/>
      </a:accent2>
      <a:accent3>
        <a:srgbClr val="008BAB"/>
      </a:accent3>
      <a:accent4>
        <a:srgbClr val="F89A41"/>
      </a:accent4>
      <a:accent5>
        <a:srgbClr val="766341"/>
      </a:accent5>
      <a:accent6>
        <a:srgbClr val="C41230"/>
      </a:accent6>
      <a:hlink>
        <a:srgbClr val="50B948"/>
      </a:hlink>
      <a:folHlink>
        <a:srgbClr val="4C4D4F"/>
      </a:folHlink>
    </a:clrScheme>
    <a:fontScheme name="Val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Valmet">
      <a:dk1>
        <a:sysClr val="windowText" lastClr="000000"/>
      </a:dk1>
      <a:lt1>
        <a:sysClr val="window" lastClr="FFFFFF"/>
      </a:lt1>
      <a:dk2>
        <a:srgbClr val="4C4D4F"/>
      </a:dk2>
      <a:lt2>
        <a:srgbClr val="ECEDEF"/>
      </a:lt2>
      <a:accent1>
        <a:srgbClr val="50B948"/>
      </a:accent1>
      <a:accent2>
        <a:srgbClr val="4C4D4F"/>
      </a:accent2>
      <a:accent3>
        <a:srgbClr val="008BAB"/>
      </a:accent3>
      <a:accent4>
        <a:srgbClr val="F89A41"/>
      </a:accent4>
      <a:accent5>
        <a:srgbClr val="766341"/>
      </a:accent5>
      <a:accent6>
        <a:srgbClr val="C41230"/>
      </a:accent6>
      <a:hlink>
        <a:srgbClr val="50B948"/>
      </a:hlink>
      <a:folHlink>
        <a:srgbClr val="4C4D4F"/>
      </a:folHlink>
    </a:clrScheme>
    <a:fontScheme name="Val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7E03573E0544F9D9952555211A287" ma:contentTypeVersion="12" ma:contentTypeDescription="Create a new document." ma:contentTypeScope="" ma:versionID="328ccb83c69bb4436062375a9e19f54e">
  <xsd:schema xmlns:xsd="http://www.w3.org/2001/XMLSchema" xmlns:xs="http://www.w3.org/2001/XMLSchema" xmlns:p="http://schemas.microsoft.com/office/2006/metadata/properties" xmlns:ns2="32dced08-ca5c-4d92-a70c-40124ca8b4fb" targetNamespace="http://schemas.microsoft.com/office/2006/metadata/properties" ma:root="true" ma:fieldsID="9d3e44f8915d3f075a7229004b5badb7" ns2:_="">
    <xsd:import namespace="32dced08-ca5c-4d92-a70c-40124ca8b4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ced08-ca5c-4d92-a70c-40124ca8b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463a0fa-cc7c-4ac4-8f60-273c1f7955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dced08-ca5c-4d92-a70c-40124ca8b4f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FF2055-29E1-404D-8F67-E6598D7D0957}"/>
</file>

<file path=customXml/itemProps2.xml><?xml version="1.0" encoding="utf-8"?>
<ds:datastoreItem xmlns:ds="http://schemas.openxmlformats.org/officeDocument/2006/customXml" ds:itemID="{5CA5D108-E2C1-4A2E-96ED-D1F60D9EA49F}"/>
</file>

<file path=customXml/itemProps3.xml><?xml version="1.0" encoding="utf-8"?>
<ds:datastoreItem xmlns:ds="http://schemas.openxmlformats.org/officeDocument/2006/customXml" ds:itemID="{F1E8E220-8696-4DBD-9FCD-281A0BBCA5EA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705</TotalTime>
  <Words>669</Words>
  <Application>Microsoft Office PowerPoint</Application>
  <PresentationFormat>Custom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Symbol</vt:lpstr>
      <vt:lpstr>Wingdings</vt:lpstr>
      <vt:lpstr>Valmet wide</vt:lpstr>
      <vt:lpstr>Valmet</vt:lpstr>
      <vt:lpstr>LatAm SER S&amp;OP 2026 - EXPO  Station 7 – Why negotiate critical themes during commercial phase? ( And not leaveto be “solved in the contract”)  Ana Carolina Santos</vt:lpstr>
      <vt:lpstr>PowerPoint Presentation</vt:lpstr>
      <vt:lpstr>What should be negotiated during the commercial phase?</vt:lpstr>
      <vt:lpstr>What should be negotiated during the commercial phase?</vt:lpstr>
      <vt:lpstr>What should be negotiated during the commercial phase?</vt:lpstr>
      <vt:lpstr>What happens when these issues are left for the contract instead of addressed during commercial negotiation?</vt:lpstr>
      <vt:lpstr>Managing Exceptions to Valmet’s Contract Policy</vt:lpstr>
      <vt:lpstr>Strong contracts reflect early alignment, not last-minute decisions.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widescreen</dc:subject>
  <dc:creator>Priscila Bochnia Sonza</dc:creator>
  <dc:description>updated 2/2019</dc:description>
  <cp:lastModifiedBy>Ana Carolina Santos</cp:lastModifiedBy>
  <cp:revision>11</cp:revision>
  <dcterms:created xsi:type="dcterms:W3CDTF">2025-11-12T19:58:06Z</dcterms:created>
  <dcterms:modified xsi:type="dcterms:W3CDTF">2025-11-25T21:44:50Z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ValmetConfidentiality">
    <vt:lpwstr>INTERNAL</vt:lpwstr>
  </property>
  <property fmtid="{D5CDD505-2E9C-101B-9397-08002B2CF9AE}" pid="3" name="ContentTypeId">
    <vt:lpwstr>0x0101006237E03573E0544F9D9952555211A287</vt:lpwstr>
  </property>
</Properties>
</file>